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4" r:id="rId5"/>
    <p:sldId id="265" r:id="rId6"/>
    <p:sldId id="267" r:id="rId7"/>
    <p:sldId id="271" r:id="rId8"/>
    <p:sldId id="272" r:id="rId9"/>
    <p:sldId id="268" r:id="rId10"/>
    <p:sldId id="269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y Dickens" initials="MD" lastIdx="1" clrIdx="0">
    <p:extLst>
      <p:ext uri="{19B8F6BF-5375-455C-9EA6-DF929625EA0E}">
        <p15:presenceInfo xmlns:p15="http://schemas.microsoft.com/office/powerpoint/2012/main" userId="Matty Dick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91" d="100"/>
          <a:sy n="91" d="100"/>
        </p:scale>
        <p:origin x="63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69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4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49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31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74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74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92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6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5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4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55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73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49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8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0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41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0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658D7B-67A0-479B-BD2C-DD8E363077E6}" type="datetimeFigureOut">
              <a:rPr lang="en-AU" smtClean="0"/>
              <a:t>18/09/2018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9388A4-8134-46F1-B3E4-83FA613E08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1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hyperlink" Target="https://www.wsj.com/articles/neil-degrasse-tyson-149512265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news/chinas-smartphone-market-contracts-q1-idc-071413977--financ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adgetreview.com/9-pieces-of-star-wars-tech-now-a-reality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://www.scified.com/news/new-terminator-movie-delayed-until-november-201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au/url?sa=i&amp;rct=j&amp;q=&amp;esrc=s&amp;source=images&amp;cd=&amp;ved=2ahUKEwjYpcXt8rHdAhUWZt4KHZ9MDc4QjRx6BAgBEAU&amp;url=https://www.theverge.com/2017/9/27/16374734/terminator-sequel-release-date-2019-james-cameron-tim-miller-movie&amp;psig=AOvVaw2v-tR69IdTXjL5WHfhS6XK&amp;ust=1536719084824172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irror.co.uk/news/uk-news/plight-britains-disabled-charity-reveals-5292315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123rf.com/photo_88758588_sad-young-man-smoking-cigarette-outdoor-closeup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mericansuburbx.com/2010/06/theory-new-american-ghetto-1991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hyperlink" Target="https://www.gettyimages.com/detail/photo/father-arriving-home-and-hugging-his-kids-royalty-free-image/4668376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rangekids.com/my-neighbor-called-cps-when-our-daughter-was-in-our-backyard-i-want-to-fight-back/kids-in-backyard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s://www.dailymail.co.uk/news/article-2520707/FBI-spy-webcam-triggering-indicator-ligh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5F6C1-2C4D-4709-BFB9-BF27F588A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5146" r="-1" b="4913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1C5B9-E8CB-4DBA-831D-97792496A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Automated World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DE568-EC84-4D4B-9C69-BF757C974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By Matty and Sean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08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isolated people looking at camera sitting on chair sad">
            <a:extLst>
              <a:ext uri="{FF2B5EF4-FFF2-40B4-BE49-F238E27FC236}">
                <a16:creationId xmlns:a16="http://schemas.microsoft.com/office/drawing/2014/main" id="{DDDF649A-697B-46F2-BCE8-7C09DBEFB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1"/>
          <a:stretch/>
        </p:blipFill>
        <p:spPr bwMode="auto">
          <a:xfrm>
            <a:off x="1154420" y="3892287"/>
            <a:ext cx="3613652" cy="18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solated people looking at camera sitting on chair sad">
            <a:extLst>
              <a:ext uri="{FF2B5EF4-FFF2-40B4-BE49-F238E27FC236}">
                <a16:creationId xmlns:a16="http://schemas.microsoft.com/office/drawing/2014/main" id="{F07C3392-F4CD-4D99-9C70-DB5A5636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20" y="1324996"/>
            <a:ext cx="3613652" cy="23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D03A6B4-F6FD-46FB-99B6-02922C36FA67}"/>
              </a:ext>
            </a:extLst>
          </p:cNvPr>
          <p:cNvSpPr txBox="1">
            <a:spLocks/>
          </p:cNvSpPr>
          <p:nvPr/>
        </p:nvSpPr>
        <p:spPr>
          <a:xfrm>
            <a:off x="6584652" y="1324996"/>
            <a:ext cx="5181600" cy="371074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47495-547A-41D6-BD89-B53FBED9EEAB}"/>
              </a:ext>
            </a:extLst>
          </p:cNvPr>
          <p:cNvSpPr txBox="1"/>
          <p:nvPr/>
        </p:nvSpPr>
        <p:spPr>
          <a:xfrm>
            <a:off x="6928022" y="1160505"/>
            <a:ext cx="41095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 montage of each of the individuals that told their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High camera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Isolated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Gaze is straight at the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Creates an emotional response from the audience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And bring up each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 also gives time for the audience to reflect on how bad automation in the industry can be</a:t>
            </a:r>
          </a:p>
        </p:txBody>
      </p:sp>
    </p:spTree>
    <p:extLst>
      <p:ext uri="{BB962C8B-B14F-4D97-AF65-F5344CB8AC3E}">
        <p14:creationId xmlns:p14="http://schemas.microsoft.com/office/powerpoint/2010/main" val="394603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9A7F-4558-41E5-BF65-54E24EEB8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More shots of the victims</a:t>
            </a:r>
          </a:p>
          <a:p>
            <a:r>
              <a:rPr lang="en-AU" dirty="0"/>
              <a:t>Transition to Donald Trump </a:t>
            </a:r>
          </a:p>
          <a:p>
            <a:r>
              <a:rPr lang="en-AU" dirty="0"/>
              <a:t>Juxta poses with how many of the victims have lost their job </a:t>
            </a:r>
          </a:p>
          <a:p>
            <a:r>
              <a:rPr lang="en-AU" dirty="0"/>
              <a:t>Neil DeGrasse Tyson in office with shallow depth of field</a:t>
            </a:r>
          </a:p>
          <a:p>
            <a:r>
              <a:rPr lang="en-AU" dirty="0"/>
              <a:t>Causes the audience to focus on him</a:t>
            </a:r>
          </a:p>
          <a:p>
            <a:r>
              <a:rPr lang="en-AU" dirty="0"/>
              <a:t>Makes it feel more personal and firsthand</a:t>
            </a:r>
          </a:p>
          <a:p>
            <a:r>
              <a:rPr lang="en-AU" dirty="0"/>
              <a:t>Questions the job situation</a:t>
            </a:r>
          </a:p>
          <a:p>
            <a:r>
              <a:rPr lang="en-AU" dirty="0"/>
              <a:t>47% of jobs will be </a:t>
            </a:r>
            <a:r>
              <a:rPr lang="en-AU" dirty="0" err="1"/>
              <a:t>wyped</a:t>
            </a:r>
            <a:r>
              <a:rPr lang="en-AU" dirty="0"/>
              <a:t> by 2020</a:t>
            </a:r>
          </a:p>
        </p:txBody>
      </p:sp>
      <p:sp>
        <p:nvSpPr>
          <p:cNvPr id="5" name="AutoShape 2" descr="Image result for isolated people looking at camera sitting on chair sad">
            <a:extLst>
              <a:ext uri="{FF2B5EF4-FFF2-40B4-BE49-F238E27FC236}">
                <a16:creationId xmlns:a16="http://schemas.microsoft.com/office/drawing/2014/main" id="{9DE48197-7760-4400-BBC1-17CF70A3B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6" name="Picture 4" descr="Image result for isolated people looking at camera sitting on chair sad">
            <a:extLst>
              <a:ext uri="{FF2B5EF4-FFF2-40B4-BE49-F238E27FC236}">
                <a16:creationId xmlns:a16="http://schemas.microsoft.com/office/drawing/2014/main" id="{3BCF415C-6B2E-44B4-ABBB-E79EC813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94" y="668478"/>
            <a:ext cx="2337965" cy="15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solated people looking at camera sitting on chair sad">
            <a:extLst>
              <a:ext uri="{FF2B5EF4-FFF2-40B4-BE49-F238E27FC236}">
                <a16:creationId xmlns:a16="http://schemas.microsoft.com/office/drawing/2014/main" id="{02519CE2-7873-454A-AC4C-551E4C1E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2318360"/>
            <a:ext cx="3055654" cy="17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neil degrasse tyson in office">
            <a:hlinkClick r:id="rId4"/>
            <a:extLst>
              <a:ext uri="{FF2B5EF4-FFF2-40B4-BE49-F238E27FC236}">
                <a16:creationId xmlns:a16="http://schemas.microsoft.com/office/drawing/2014/main" id="{373A2FE3-368C-4506-8081-62434D74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4" y="4236571"/>
            <a:ext cx="3624920" cy="24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74E0-CA62-4EB0-B6B8-2125FA98C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431" y="2885948"/>
            <a:ext cx="5750342" cy="861420"/>
          </a:xfrm>
        </p:spPr>
        <p:txBody>
          <a:bodyPr/>
          <a:lstStyle/>
          <a:p>
            <a:r>
              <a:rPr lang="en-AU" dirty="0"/>
              <a:t>What we left out</a:t>
            </a:r>
          </a:p>
        </p:txBody>
      </p:sp>
    </p:spTree>
    <p:extLst>
      <p:ext uri="{BB962C8B-B14F-4D97-AF65-F5344CB8AC3E}">
        <p14:creationId xmlns:p14="http://schemas.microsoft.com/office/powerpoint/2010/main" val="396002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F3CB-A2D2-40DB-B0E2-D4F5C4A7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7407"/>
          </a:xfrm>
        </p:spPr>
        <p:txBody>
          <a:bodyPr/>
          <a:lstStyle/>
          <a:p>
            <a:r>
              <a:rPr lang="en-AU" dirty="0"/>
              <a:t>Scene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215E-EE0F-4DD2-8CC8-A3B4AE01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Montage of the evolution of computers</a:t>
            </a:r>
          </a:p>
          <a:p>
            <a:r>
              <a:rPr lang="en-AU" dirty="0"/>
              <a:t>A transition of composition of computers and humans in the frame</a:t>
            </a:r>
          </a:p>
          <a:p>
            <a:r>
              <a:rPr lang="en-AU" dirty="0"/>
              <a:t>The framing of all these people using technology, conveys to the audience how frequent we use technology and how much we rely on it </a:t>
            </a:r>
          </a:p>
          <a:p>
            <a:r>
              <a:rPr lang="en-AU" dirty="0"/>
              <a:t>This section conveys have crucial it is for us and can help us </a:t>
            </a:r>
          </a:p>
          <a:p>
            <a:r>
              <a:rPr lang="en-AU" dirty="0"/>
              <a:t>Use the famous physicist Neil DeGrasse Tyson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33A13-88C9-4002-9585-544D2A3B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619709" y="1363092"/>
            <a:ext cx="1000642" cy="69161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 descr="Image result for the first computers">
            <a:extLst>
              <a:ext uri="{FF2B5EF4-FFF2-40B4-BE49-F238E27FC236}">
                <a16:creationId xmlns:a16="http://schemas.microsoft.com/office/drawing/2014/main" id="{F3930429-1C26-48A8-934A-F12B8590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6" y="1241744"/>
            <a:ext cx="3023172" cy="21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 lot of people using their phone">
            <a:hlinkClick r:id="rId3"/>
            <a:extLst>
              <a:ext uri="{FF2B5EF4-FFF2-40B4-BE49-F238E27FC236}">
                <a16:creationId xmlns:a16="http://schemas.microsoft.com/office/drawing/2014/main" id="{E7D70007-59DB-40DC-AEED-6C46D932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5" y="3727019"/>
            <a:ext cx="3453598" cy="22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echnology in starwars">
            <a:hlinkClick r:id="rId2"/>
            <a:extLst>
              <a:ext uri="{FF2B5EF4-FFF2-40B4-BE49-F238E27FC236}">
                <a16:creationId xmlns:a16="http://schemas.microsoft.com/office/drawing/2014/main" id="{1C827823-E2DF-4D13-BA0A-94F90A28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3" y="791439"/>
            <a:ext cx="2917669" cy="19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terminator">
            <a:hlinkClick r:id="rId4"/>
            <a:extLst>
              <a:ext uri="{FF2B5EF4-FFF2-40B4-BE49-F238E27FC236}">
                <a16:creationId xmlns:a16="http://schemas.microsoft.com/office/drawing/2014/main" id="{97223988-68B7-4E07-80F9-1B6555F4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3" y="3429000"/>
            <a:ext cx="3127699" cy="20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E06906-D9DA-4C3A-806C-D6A14D36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675" y="1447800"/>
            <a:ext cx="5189538" cy="4572000"/>
          </a:xfrm>
        </p:spPr>
        <p:txBody>
          <a:bodyPr>
            <a:normAutofit/>
          </a:bodyPr>
          <a:lstStyle/>
          <a:p>
            <a:r>
              <a:rPr lang="en-AU" dirty="0"/>
              <a:t>Use scenes from the </a:t>
            </a:r>
            <a:r>
              <a:rPr lang="en-AU" u="sng" dirty="0"/>
              <a:t>Star Wars </a:t>
            </a:r>
            <a:r>
              <a:rPr lang="en-AU" dirty="0"/>
              <a:t>series, to allude to how humans and technology can be side by side with a mutualism relationship.</a:t>
            </a:r>
          </a:p>
          <a:p>
            <a:r>
              <a:rPr lang="en-AU" dirty="0"/>
              <a:t>Its also interesting and relatable  for our audience</a:t>
            </a:r>
          </a:p>
          <a:p>
            <a:r>
              <a:rPr lang="en-AU" dirty="0"/>
              <a:t>This juxtaposes to scenes from the Terminator where technology takes over and is negative </a:t>
            </a:r>
          </a:p>
          <a:p>
            <a:r>
              <a:rPr lang="en-AU" dirty="0"/>
              <a:t>Therefore alluding to the massive negative affect it can have</a:t>
            </a:r>
          </a:p>
        </p:txBody>
      </p:sp>
    </p:spTree>
    <p:extLst>
      <p:ext uri="{BB962C8B-B14F-4D97-AF65-F5344CB8AC3E}">
        <p14:creationId xmlns:p14="http://schemas.microsoft.com/office/powerpoint/2010/main" val="25279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 result for terminator">
            <a:hlinkClick r:id="rId2"/>
            <a:extLst>
              <a:ext uri="{FF2B5EF4-FFF2-40B4-BE49-F238E27FC236}">
                <a16:creationId xmlns:a16="http://schemas.microsoft.com/office/drawing/2014/main" id="{C3B5DC3C-4832-4D04-BBD3-52AB12D5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758510"/>
            <a:ext cx="3679162" cy="24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208828-8A82-43CE-9AC1-50EF99B8FB63}"/>
              </a:ext>
            </a:extLst>
          </p:cNvPr>
          <p:cNvSpPr/>
          <p:nvPr/>
        </p:nvSpPr>
        <p:spPr>
          <a:xfrm>
            <a:off x="731521" y="3429000"/>
            <a:ext cx="3679162" cy="2452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FC000AF-69EC-4C28-9495-DCC1BED8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6623" y="1293139"/>
            <a:ext cx="5181600" cy="3836292"/>
          </a:xfrm>
        </p:spPr>
        <p:txBody>
          <a:bodyPr/>
          <a:lstStyle/>
          <a:p>
            <a:r>
              <a:rPr lang="en-AU" dirty="0"/>
              <a:t>The last scene leaves us with a scene from “The Terminator” with a final quote being “It can’t be bargained with. It can’t be reasoned with. It doesn’t feel pity, or remorse, or fear.” </a:t>
            </a:r>
          </a:p>
          <a:p>
            <a:r>
              <a:rPr lang="en-AU" dirty="0"/>
              <a:t>The scenes transition to black for 3-4 seconds of darkness.</a:t>
            </a:r>
          </a:p>
          <a:p>
            <a:r>
              <a:rPr lang="en-AU" dirty="0"/>
              <a:t>Creates tension of mystery by leaving the audience in suspense</a:t>
            </a:r>
          </a:p>
          <a:p>
            <a:r>
              <a:rPr lang="en-AU" dirty="0"/>
              <a:t>Title of doco pops up Automated world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7238C-DE80-424C-9A6F-2320582AE02B}"/>
              </a:ext>
            </a:extLst>
          </p:cNvPr>
          <p:cNvSpPr txBox="1"/>
          <p:nvPr/>
        </p:nvSpPr>
        <p:spPr>
          <a:xfrm>
            <a:off x="1373777" y="4393325"/>
            <a:ext cx="265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Automated World</a:t>
            </a:r>
          </a:p>
        </p:txBody>
      </p:sp>
    </p:spTree>
    <p:extLst>
      <p:ext uri="{BB962C8B-B14F-4D97-AF65-F5344CB8AC3E}">
        <p14:creationId xmlns:p14="http://schemas.microsoft.com/office/powerpoint/2010/main" val="413777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7BA1-46A5-48B7-ABE7-9743530A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88736"/>
            <a:ext cx="1745000" cy="488769"/>
          </a:xfrm>
        </p:spPr>
        <p:txBody>
          <a:bodyPr/>
          <a:lstStyle/>
          <a:p>
            <a:r>
              <a:rPr lang="en-AU" dirty="0"/>
              <a:t>Scene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8A2FC-69E3-4C83-9B66-74C3115C9E48}"/>
              </a:ext>
            </a:extLst>
          </p:cNvPr>
          <p:cNvSpPr/>
          <p:nvPr/>
        </p:nvSpPr>
        <p:spPr>
          <a:xfrm>
            <a:off x="918774" y="1174569"/>
            <a:ext cx="3328851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2" descr="Image result for lonely man sitting on bench">
            <a:hlinkClick r:id="rId2"/>
            <a:extLst>
              <a:ext uri="{FF2B5EF4-FFF2-40B4-BE49-F238E27FC236}">
                <a16:creationId xmlns:a16="http://schemas.microsoft.com/office/drawing/2014/main" id="{CC87F186-6ECF-4A07-97A0-D0B8B283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4" y="3429000"/>
            <a:ext cx="3630804" cy="24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26E2B6-8E04-4572-8BA0-4418E0098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6440" y="1449083"/>
            <a:ext cx="5181600" cy="3710745"/>
          </a:xfrm>
        </p:spPr>
        <p:txBody>
          <a:bodyPr/>
          <a:lstStyle/>
          <a:p>
            <a:r>
              <a:rPr lang="en-AU" dirty="0"/>
              <a:t>Starts with black with narration</a:t>
            </a:r>
          </a:p>
          <a:p>
            <a:r>
              <a:rPr lang="en-AU" dirty="0"/>
              <a:t>Allows the audience to make their opinions</a:t>
            </a:r>
          </a:p>
          <a:p>
            <a:r>
              <a:rPr lang="en-AU" dirty="0"/>
              <a:t>Introduction of Juan, someone affected by automation taking over the manufacturing business</a:t>
            </a:r>
          </a:p>
          <a:p>
            <a:r>
              <a:rPr lang="en-AU" dirty="0"/>
              <a:t>The background of the scene juxtaposes  the recent scene of technology</a:t>
            </a:r>
          </a:p>
          <a:p>
            <a:r>
              <a:rPr lang="en-AU" dirty="0"/>
              <a:t>Causes the audience to focus on him rather than the background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5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B583-D5AB-40EF-B119-1645F3BC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2" y="1022683"/>
            <a:ext cx="4455366" cy="4572000"/>
          </a:xfrm>
        </p:spPr>
        <p:txBody>
          <a:bodyPr/>
          <a:lstStyle/>
          <a:p>
            <a:endParaRPr lang="en-AU" dirty="0"/>
          </a:p>
          <a:p>
            <a:r>
              <a:rPr lang="en-AU" dirty="0"/>
              <a:t>NOT SMOKING</a:t>
            </a:r>
          </a:p>
          <a:p>
            <a:r>
              <a:rPr lang="en-AU" dirty="0"/>
              <a:t>Close up allows the audience to see his facial expression and how depressed he is</a:t>
            </a:r>
          </a:p>
          <a:p>
            <a:r>
              <a:rPr lang="en-AU" dirty="0"/>
              <a:t>Even though he is Mexican, the audience will already their opinion</a:t>
            </a:r>
          </a:p>
          <a:p>
            <a:r>
              <a:rPr lang="en-AU" dirty="0"/>
              <a:t>Him being Mexican can also create greater sympathy </a:t>
            </a:r>
          </a:p>
          <a:p>
            <a:r>
              <a:rPr lang="en-AU" dirty="0"/>
              <a:t>Him being in the gives a firsthand experience of what it Is like</a:t>
            </a:r>
          </a:p>
          <a:p>
            <a:r>
              <a:rPr lang="en-AU" dirty="0"/>
              <a:t>The condition of the car will highlight how he isn’t lazy</a:t>
            </a:r>
          </a:p>
        </p:txBody>
      </p:sp>
      <p:pic>
        <p:nvPicPr>
          <p:cNvPr id="5" name="Picture 7" descr="Image result for closeup to sad guy">
            <a:hlinkClick r:id="rId2"/>
            <a:extLst>
              <a:ext uri="{FF2B5EF4-FFF2-40B4-BE49-F238E27FC236}">
                <a16:creationId xmlns:a16="http://schemas.microsoft.com/office/drawing/2014/main" id="{D7BF5E43-25BB-4159-82C5-7369117A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8" y="798477"/>
            <a:ext cx="3228876" cy="22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hot of someone talking in the car from passenger seat">
            <a:extLst>
              <a:ext uri="{FF2B5EF4-FFF2-40B4-BE49-F238E27FC236}">
                <a16:creationId xmlns:a16="http://schemas.microsoft.com/office/drawing/2014/main" id="{E125F965-A532-42B6-AA7A-B9570874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3349515"/>
            <a:ext cx="3584028" cy="20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5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38DB-221A-4F87-9C98-1B383FCB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248" y="1048407"/>
            <a:ext cx="3619226" cy="4572000"/>
          </a:xfrm>
        </p:spPr>
        <p:txBody>
          <a:bodyPr/>
          <a:lstStyle/>
          <a:p>
            <a:r>
              <a:rPr lang="en-AU" dirty="0"/>
              <a:t>Long shot of the ghetto he lives in </a:t>
            </a:r>
          </a:p>
          <a:p>
            <a:r>
              <a:rPr lang="en-AU" dirty="0"/>
              <a:t>Reinforces the struggle he is in after losing his job to automation </a:t>
            </a:r>
          </a:p>
          <a:p>
            <a:r>
              <a:rPr lang="en-AU" dirty="0"/>
              <a:t>Which creates further sympathy </a:t>
            </a:r>
          </a:p>
          <a:p>
            <a:r>
              <a:rPr lang="en-AU" dirty="0"/>
              <a:t>Tracking shot of him coming in to his family ( FROM BEHIND HIM)</a:t>
            </a:r>
          </a:p>
          <a:p>
            <a:r>
              <a:rPr lang="en-AU" dirty="0"/>
              <a:t>Brings up family values from the audience</a:t>
            </a:r>
          </a:p>
          <a:p>
            <a:endParaRPr lang="en-AU" dirty="0"/>
          </a:p>
        </p:txBody>
      </p:sp>
      <p:pic>
        <p:nvPicPr>
          <p:cNvPr id="2050" name="Picture 2" descr="Image result for ghettos in america">
            <a:hlinkClick r:id="rId2"/>
            <a:extLst>
              <a:ext uri="{FF2B5EF4-FFF2-40B4-BE49-F238E27FC236}">
                <a16:creationId xmlns:a16="http://schemas.microsoft.com/office/drawing/2014/main" id="{C856DDD9-1250-4C39-9F9D-C5408BEE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5" y="717894"/>
            <a:ext cx="3372506" cy="22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hlinkClick r:id="rId4"/>
            <a:extLst>
              <a:ext uri="{FF2B5EF4-FFF2-40B4-BE49-F238E27FC236}">
                <a16:creationId xmlns:a16="http://schemas.microsoft.com/office/drawing/2014/main" id="{69C415AA-A251-4BDE-8365-DA355DA4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5" y="3533881"/>
            <a:ext cx="2311455" cy="23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4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ids playing in backyard">
            <a:hlinkClick r:id="rId2"/>
            <a:extLst>
              <a:ext uri="{FF2B5EF4-FFF2-40B4-BE49-F238E27FC236}">
                <a16:creationId xmlns:a16="http://schemas.microsoft.com/office/drawing/2014/main" id="{BC9FD2C0-81C5-4385-B345-C3BFE083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0" y="3358055"/>
            <a:ext cx="4807713" cy="26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mera above shoulder of someone using computer">
            <a:hlinkClick r:id="rId4"/>
            <a:extLst>
              <a:ext uri="{FF2B5EF4-FFF2-40B4-BE49-F238E27FC236}">
                <a16:creationId xmlns:a16="http://schemas.microsoft.com/office/drawing/2014/main" id="{66BC1794-D17C-43E4-8336-5FE8F97A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31" y="629954"/>
            <a:ext cx="3739384" cy="24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39F36-D504-4AAE-888A-838E31816FAA}"/>
              </a:ext>
            </a:extLst>
          </p:cNvPr>
          <p:cNvSpPr txBox="1"/>
          <p:nvPr/>
        </p:nvSpPr>
        <p:spPr>
          <a:xfrm>
            <a:off x="6921062" y="851337"/>
            <a:ext cx="4807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irony of him using a computer  while his job got taken over by automation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Him looking for a job reinforces his work ethic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audience feels that they are with him while looking for a job and while he is watching his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Clip of him talking about the struggle while watching his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Furthers the family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And introduces the issue of the cycle we talked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children in centre of frame, symbolising how they are the centre of his world</a:t>
            </a:r>
          </a:p>
        </p:txBody>
      </p:sp>
    </p:spTree>
    <p:extLst>
      <p:ext uri="{BB962C8B-B14F-4D97-AF65-F5344CB8AC3E}">
        <p14:creationId xmlns:p14="http://schemas.microsoft.com/office/powerpoint/2010/main" val="54298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FEA-DC02-4128-8042-F8D83E59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31" y="669324"/>
            <a:ext cx="2793158" cy="549876"/>
          </a:xfrm>
        </p:spPr>
        <p:txBody>
          <a:bodyPr/>
          <a:lstStyle/>
          <a:p>
            <a:r>
              <a:rPr lang="en-AU" dirty="0"/>
              <a:t>Closing Scene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E64-7BA1-47EA-A2B9-433322E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049" y="1219200"/>
            <a:ext cx="5190066" cy="4573116"/>
          </a:xfrm>
        </p:spPr>
        <p:txBody>
          <a:bodyPr>
            <a:normAutofit/>
          </a:bodyPr>
          <a:lstStyle/>
          <a:p>
            <a:r>
              <a:rPr lang="en-AU" dirty="0"/>
              <a:t>Relates back to the intro </a:t>
            </a:r>
          </a:p>
          <a:p>
            <a:r>
              <a:rPr lang="en-AU" dirty="0"/>
              <a:t>Narrator starts talking again</a:t>
            </a:r>
          </a:p>
          <a:p>
            <a:r>
              <a:rPr lang="en-AU" dirty="0"/>
              <a:t>Montage of clips of technology in the world now </a:t>
            </a:r>
          </a:p>
          <a:p>
            <a:r>
              <a:rPr lang="en-AU" dirty="0"/>
              <a:t>Low camera angle</a:t>
            </a:r>
          </a:p>
          <a:p>
            <a:r>
              <a:rPr lang="en-AU" dirty="0"/>
              <a:t>Creates relevance </a:t>
            </a:r>
          </a:p>
          <a:p>
            <a:r>
              <a:rPr lang="en-AU" dirty="0"/>
              <a:t>Illustrates some positives again</a:t>
            </a:r>
          </a:p>
          <a:p>
            <a:r>
              <a:rPr lang="en-AU" dirty="0"/>
              <a:t>But it also depicts technology is engulfing our society, and even us</a:t>
            </a:r>
          </a:p>
        </p:txBody>
      </p:sp>
      <p:pic>
        <p:nvPicPr>
          <p:cNvPr id="1026" name="Picture 2" descr="Image result for automation">
            <a:extLst>
              <a:ext uri="{FF2B5EF4-FFF2-40B4-BE49-F238E27FC236}">
                <a16:creationId xmlns:a16="http://schemas.microsoft.com/office/drawing/2014/main" id="{6FC8B51E-54EB-45F1-A1D7-CF3F9F81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1" y="1293211"/>
            <a:ext cx="3205850" cy="21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vanced robots">
            <a:extLst>
              <a:ext uri="{FF2B5EF4-FFF2-40B4-BE49-F238E27FC236}">
                <a16:creationId xmlns:a16="http://schemas.microsoft.com/office/drawing/2014/main" id="{D3241B31-435B-449A-85A8-25CD44FC0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4" y="3774332"/>
            <a:ext cx="3555715" cy="20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9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353</TotalTime>
  <Words>594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Complex</vt:lpstr>
      <vt:lpstr>Wingdings 3</vt:lpstr>
      <vt:lpstr>Ion Boardroom</vt:lpstr>
      <vt:lpstr>Automated World</vt:lpstr>
      <vt:lpstr>Scene 1</vt:lpstr>
      <vt:lpstr>PowerPoint Presentation</vt:lpstr>
      <vt:lpstr>PowerPoint Presentation</vt:lpstr>
      <vt:lpstr>Scene 2</vt:lpstr>
      <vt:lpstr>PowerPoint Presentation</vt:lpstr>
      <vt:lpstr>PowerPoint Presentation</vt:lpstr>
      <vt:lpstr>PowerPoint Presentation</vt:lpstr>
      <vt:lpstr>Closing Scene </vt:lpstr>
      <vt:lpstr>PowerPoint Presentation</vt:lpstr>
      <vt:lpstr>PowerPoint Presentation</vt:lpstr>
      <vt:lpstr>What we left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World</dc:title>
  <dc:creator>Mattias Dickens</dc:creator>
  <cp:lastModifiedBy>Matty Dickens</cp:lastModifiedBy>
  <cp:revision>14</cp:revision>
  <dcterms:created xsi:type="dcterms:W3CDTF">2018-09-16T08:35:48Z</dcterms:created>
  <dcterms:modified xsi:type="dcterms:W3CDTF">2018-09-18T11:21:14Z</dcterms:modified>
</cp:coreProperties>
</file>