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notesSlides/notesSlide1.xml" ContentType="application/vnd.openxmlformats-officedocument.presentationml.notesSlide+xml"/>
  <Override PartName="/ppt/ink/ink60.xml" ContentType="application/inkml+xml"/>
  <Override PartName="/ppt/notesSlides/notesSlide2.xml" ContentType="application/vnd.openxmlformats-officedocument.presentationml.notesSlide+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7"/>
  </p:notesMasterIdLst>
  <p:sldIdLst>
    <p:sldId id="256" r:id="rId2"/>
    <p:sldId id="301" r:id="rId3"/>
    <p:sldId id="313" r:id="rId4"/>
    <p:sldId id="303" r:id="rId5"/>
    <p:sldId id="302" r:id="rId6"/>
    <p:sldId id="307" r:id="rId7"/>
    <p:sldId id="308" r:id="rId8"/>
    <p:sldId id="309" r:id="rId9"/>
    <p:sldId id="336" r:id="rId10"/>
    <p:sldId id="310" r:id="rId11"/>
    <p:sldId id="311" r:id="rId12"/>
    <p:sldId id="338" r:id="rId13"/>
    <p:sldId id="314" r:id="rId14"/>
    <p:sldId id="315" r:id="rId15"/>
    <p:sldId id="316" r:id="rId16"/>
    <p:sldId id="339" r:id="rId17"/>
    <p:sldId id="340" r:id="rId18"/>
    <p:sldId id="342" r:id="rId19"/>
    <p:sldId id="346" r:id="rId20"/>
    <p:sldId id="341" r:id="rId21"/>
    <p:sldId id="343" r:id="rId22"/>
    <p:sldId id="317" r:id="rId23"/>
    <p:sldId id="319" r:id="rId24"/>
    <p:sldId id="320" r:id="rId25"/>
    <p:sldId id="321" r:id="rId26"/>
    <p:sldId id="322" r:id="rId27"/>
    <p:sldId id="326" r:id="rId28"/>
    <p:sldId id="331" r:id="rId29"/>
    <p:sldId id="323" r:id="rId30"/>
    <p:sldId id="324" r:id="rId31"/>
    <p:sldId id="325" r:id="rId32"/>
    <p:sldId id="327" r:id="rId33"/>
    <p:sldId id="328" r:id="rId34"/>
    <p:sldId id="329" r:id="rId35"/>
    <p:sldId id="330" r:id="rId36"/>
    <p:sldId id="332" r:id="rId37"/>
    <p:sldId id="333" r:id="rId38"/>
    <p:sldId id="334" r:id="rId39"/>
    <p:sldId id="335" r:id="rId40"/>
    <p:sldId id="337" r:id="rId41"/>
    <p:sldId id="318" r:id="rId42"/>
    <p:sldId id="312" r:id="rId43"/>
    <p:sldId id="348" r:id="rId44"/>
    <p:sldId id="304" r:id="rId45"/>
    <p:sldId id="305" r:id="rId46"/>
    <p:sldId id="306" r:id="rId47"/>
    <p:sldId id="288" r:id="rId48"/>
    <p:sldId id="289" r:id="rId49"/>
    <p:sldId id="290" r:id="rId50"/>
    <p:sldId id="291" r:id="rId51"/>
    <p:sldId id="299" r:id="rId52"/>
    <p:sldId id="300" r:id="rId53"/>
    <p:sldId id="297" r:id="rId54"/>
    <p:sldId id="298" r:id="rId55"/>
    <p:sldId id="295" r:id="rId56"/>
    <p:sldId id="296" r:id="rId57"/>
    <p:sldId id="293" r:id="rId58"/>
    <p:sldId id="294" r:id="rId59"/>
    <p:sldId id="292" r:id="rId60"/>
    <p:sldId id="257" r:id="rId61"/>
    <p:sldId id="258" r:id="rId62"/>
    <p:sldId id="259" r:id="rId63"/>
    <p:sldId id="261" r:id="rId64"/>
    <p:sldId id="262" r:id="rId65"/>
    <p:sldId id="260" r:id="rId66"/>
    <p:sldId id="263" r:id="rId67"/>
    <p:sldId id="264" r:id="rId68"/>
    <p:sldId id="265" r:id="rId69"/>
    <p:sldId id="266" r:id="rId70"/>
    <p:sldId id="267" r:id="rId71"/>
    <p:sldId id="269" r:id="rId72"/>
    <p:sldId id="270" r:id="rId73"/>
    <p:sldId id="268" r:id="rId74"/>
    <p:sldId id="271" r:id="rId75"/>
    <p:sldId id="272" r:id="rId76"/>
    <p:sldId id="273" r:id="rId77"/>
    <p:sldId id="283" r:id="rId78"/>
    <p:sldId id="284" r:id="rId79"/>
    <p:sldId id="274" r:id="rId80"/>
    <p:sldId id="275" r:id="rId81"/>
    <p:sldId id="276" r:id="rId82"/>
    <p:sldId id="277" r:id="rId83"/>
    <p:sldId id="278" r:id="rId84"/>
    <p:sldId id="279" r:id="rId85"/>
    <p:sldId id="280" r:id="rId86"/>
    <p:sldId id="281" r:id="rId87"/>
    <p:sldId id="282" r:id="rId88"/>
    <p:sldId id="285" r:id="rId89"/>
    <p:sldId id="286" r:id="rId90"/>
    <p:sldId id="287" r:id="rId91"/>
    <p:sldId id="349" r:id="rId92"/>
    <p:sldId id="350" r:id="rId93"/>
    <p:sldId id="344" r:id="rId94"/>
    <p:sldId id="345" r:id="rId95"/>
    <p:sldId id="347"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0" autoAdjust="0"/>
    <p:restoredTop sz="95231" autoAdjust="0"/>
  </p:normalViewPr>
  <p:slideViewPr>
    <p:cSldViewPr snapToGrid="0">
      <p:cViewPr>
        <p:scale>
          <a:sx n="88" d="100"/>
          <a:sy n="88" d="100"/>
        </p:scale>
        <p:origin x="69"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1:37.080"/>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12.542"/>
    </inkml:context>
    <inkml:brush xml:id="br0">
      <inkml:brushProperty name="width" value="0.2" units="cm"/>
      <inkml:brushProperty name="height" value="0.2" units="cm"/>
      <inkml:brushProperty name="color" value="#E71224"/>
      <inkml:brushProperty name="ignorePressure" value="1"/>
    </inkml:brush>
  </inkml:definitions>
  <inkml:trace contextRef="#ctx0" brushRef="#br0">1 1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8:23.00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8:23.00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8:23.00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8:23.00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8:51.50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9:18.01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9:44.55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9:59.89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0:24.64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1:02.49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17.200"/>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1:26.26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1:41.13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1:55.66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09.48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1"/>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3"/>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19.590"/>
    </inkml:context>
    <inkml:brush xml:id="br0">
      <inkml:brushProperty name="width" value="0.2" units="cm"/>
      <inkml:brushProperty name="height" value="0.2" units="cm"/>
      <inkml:brushProperty name="color" value="#E71224"/>
      <inkml:brushProperty name="ignorePressure" value="1"/>
    </inkml:brush>
  </inkml:definitions>
  <inkml:trace contextRef="#ctx0" brushRef="#br0">1 1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39"/>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1"/>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3"/>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23.470"/>
    </inkml:context>
    <inkml:brush xml:id="br0">
      <inkml:brushProperty name="width" value="0.2" units="cm"/>
      <inkml:brushProperty name="height" value="0.2" units="cm"/>
      <inkml:brushProperty name="color" value="#E71224"/>
      <inkml:brushProperty name="ignorePressure" value="1"/>
    </inkml:brush>
  </inkml:definitions>
  <inkml:trace contextRef="#ctx0" brushRef="#br0">0 1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49"/>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1"/>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3"/>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26.276"/>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32:53.35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1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1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1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1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1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19"/>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2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28.696"/>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21"/>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2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44:16.523"/>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37:45.32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38:19.90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39:36.33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39:55.74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0:10.74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0:28.11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0:45.129"/>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32.966"/>
    </inkml:context>
    <inkml:brush xml:id="br0">
      <inkml:brushProperty name="width" value="0.2" units="cm"/>
      <inkml:brushProperty name="height" value="0.2" units="cm"/>
      <inkml:brushProperty name="color" value="#E71224"/>
      <inkml:brushProperty name="ignorePressure" value="1"/>
    </inkml:brush>
  </inkml:definitions>
  <inkml:trace contextRef="#ctx0" brushRef="#br0">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1:02.88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1:22.033"/>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2:13.16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2:43.459"/>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3:02.20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3:26.00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3:43.76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4:00.75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4:39.58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4:39.58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38.060"/>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4:39.58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4:39.58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4:39.588"/>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3:44:39.589"/>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41.352"/>
    </inkml:context>
    <inkml:brush xml:id="br0">
      <inkml:brushProperty name="width" value="0.2" units="cm"/>
      <inkml:brushProperty name="height" value="0.2" units="cm"/>
      <inkml:brushProperty name="color" value="#E71224"/>
      <inkml:brushProperty name="ignorePressure" value="1"/>
    </inkml:brush>
  </inkml:definitions>
  <inkml:trace contextRef="#ctx0" brushRef="#br0">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44.894"/>
    </inkml:context>
    <inkml:brush xml:id="br0">
      <inkml:brushProperty name="width" value="0.2" units="cm"/>
      <inkml:brushProperty name="height" value="0.2" units="cm"/>
      <inkml:brushProperty name="color" value="#E71224"/>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1:41.036"/>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49.298"/>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53.480"/>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55.899"/>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58.615"/>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3:03.017"/>
    </inkml:context>
    <inkml:brush xml:id="br0">
      <inkml:brushProperty name="width" value="0.2" units="cm"/>
      <inkml:brushProperty name="height" value="0.2" units="cm"/>
      <inkml:brushProperty name="color" value="#E71224"/>
      <inkml:brushProperty name="ignorePressure" value="1"/>
    </inkml:brush>
  </inkml:definitions>
  <inkml:trace contextRef="#ctx0" brushRef="#br0">1 1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3:05.671"/>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3:09.147"/>
    </inkml:context>
    <inkml:brush xml:id="br0">
      <inkml:brushProperty name="width" value="0.2" units="cm"/>
      <inkml:brushProperty name="height" value="0.2" units="cm"/>
      <inkml:brushProperty name="color" value="#E71224"/>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3:25.147"/>
    </inkml:context>
    <inkml:brush xml:id="br0">
      <inkml:brushProperty name="width" value="0.2" units="cm"/>
      <inkml:brushProperty name="height" value="0.2" units="cm"/>
      <inkml:brushProperty name="color" value="#E71224"/>
      <inkml:brushProperty name="ignorePressur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3:29.364"/>
    </inkml:context>
    <inkml:brush xml:id="br0">
      <inkml:brushProperty name="width" value="0.2" units="cm"/>
      <inkml:brushProperty name="height" value="0.2" units="cm"/>
      <inkml:brushProperty name="color" value="#E71224"/>
      <inkml:brushProperty name="ignorePressure" value="1"/>
    </inkml:brush>
  </inkml:definitions>
  <inkml:trace contextRef="#ctx0" brushRef="#br0">1 1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03:24:16.891"/>
    </inkml:context>
    <inkml:brush xml:id="br0">
      <inkml:brushProperty name="width" value="0.35" units="cm"/>
      <inkml:brushProperty name="height" value="0.35" units="cm"/>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1:44.429"/>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7T03:27:49.327"/>
    </inkml:context>
    <inkml:brush xml:id="br0">
      <inkml:brushProperty name="width" value="0.35" units="cm"/>
      <inkml:brushProperty name="height" value="0.35" units="cm"/>
      <inkml:brushProperty name="ignorePressure" value="1"/>
    </inkml:brush>
  </inkml:definitions>
  <inkml:trace contextRef="#ctx0" brushRef="#br0">1 1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0:55:52.953"/>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29,'8'-1,"-1"0,0 0,0 0,9-4,-8 3,0 0,15-2,32-1,45-1,-27 5,56 2,-45 5,2-7,126 2,-118 4,75 0,-156-4,-1 0,0 1,14 3,8 2,-20-5,29-2,9 2,58 7,-55-5,32 2,151-5,-120-2,628 1,-735-1,0 0,14-3,-14 2,0 0,15 0,16 1,-25-1,0 2,28 2,-3 2,-36-3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01:08.776"/>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8,'129'10,"-59"-3,195 16,-8-18,-149-7,1465 2,-1560 0,0-2,0 0,17-5,-15 4,-1 0,18-1,35 3,-40 1,0-1,46-7,-44 4,58-2,-8 1,145 0,-134 7,-28-2,223 4,-205-3,10 0,-39 4,-29 0,-16-3,0-1,1 0,-1 0,9 0,-7-1,15 1,-23-1,0 0,0 0,0 0,0 0,0 0,0 0,0 0,0 0,0 0,0 0,0 0,0 0,0 0,0 0,0 1,0-1,0 0,0 0,0 0,0 0,0 0,0 0,0 0,0 0,0 0,0 0,0 0,-6 0,0-1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03:53.125"/>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11,'600'0,"-505"-5,3-1,460 6,-550 1,0 0,15 3,-15-2,-1-1,1 0,9 1,104-4,186 3,-195 11,-111-12,1 0,-1 1,0-1,1 1,-1-1,1 1,-1-1,0 1,0 0,1 0,-1 0,1 1,9 5,-5-5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06:35.748"/>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20,'834'0,"-823"-1,0 0,18-4,-19 3,1 0,0 1,11-1,173-1,-35 0,108 3,-256 1,-1 0,18 4,9 1,282 8,-141-8,-158-6,0 1,34 6,-23-3,0-1,1-2,33-3,-5 1,-37 1,-1 1,1 2,23 4,-31-4,0-2,1 0,25-2,-8 0,-25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0:42.99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0,'2361'0,"-2341"0,0 1,0 1,21 4,-23 1,-14-6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4:01.98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2,'119'-1,"123"2,-210 2,36 8,-55-8,38 1,-37-3,25 3,-34-3,-1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4:19.15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0,'362'0,"-359"0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4:27.0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13,'133'-6,"-18"0,118 6,-228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4:42.27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1,'88'-1,"92"3,-116 10,-58-12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1:49.131"/>
    </inkml:context>
    <inkml:brush xml:id="br0">
      <inkml:brushProperty name="width" value="0.2" units="cm"/>
      <inkml:brushProperty name="height" value="0.2" units="cm"/>
      <inkml:brushProperty name="color" value="#E71224"/>
      <inkml:brushProperty name="ignorePressure" value="1"/>
    </inkml:brush>
  </inkml:definitions>
  <inkml:trace contextRef="#ctx0" brushRef="#br0">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5:45.7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1,'624'0,"-623"0,1 0,-1 0,0 0,0 0,0 0,0 0,1 1,-1-1,0 1,0-1,2 1,-5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7:02.285"/>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26,'54'2,"-20"-1,47-4,-33-5,-29 4,31-2,108 0,121 4,-146 4,777-2,-901 0,-1 1,1 0,-1 1,0 0,12 3,-21-4,-1-1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8:37.92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1,'245'7,"-112"-2,-62-5,-36-1,62 7,-52 3,21 1,-39-9,-21-1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01:18:52.081"/>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45,'27'0,"-15"1,0-1,-1 0,1-1,0 0,20-5,-21 3,-1 1,1 1,-1-1,18 2,5-1,24-6,55-1,-79 8,51-7,-32 2,91 4,-71 2,-70-1,13 2,-13-1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0:53:20.445"/>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1,'972'0,"-858"9,3 0,105-8,140-3,-254-3,35-2,614 8,-751-1,-1 1,1-1,0 2,5 1,19 2,-13-4,5 0,27 5,-31-4,0 0,0-2,23-1,-23 0,1 1,34 3,-32 2,13 1,-35-6,1 0,0 0,0 0,0-1,0 1,0 0,0 0,0 0,0 0,0 0,0 0,0-1,0 1,0 0,0 0,0 0,0 0,0 0,0-1,0 1,0 0,0 0,0 0,0 0,0 0,0 0,0-1,0 1,0 0,0 0,0 0,0 0,0 0,0 0,0-1,1 1,-1 0,0 0,0 0,0 0,0 0,0 0,0 0,1 0,-1 0,0 0,0 0,0 0,0 0,0 0,0 0,1 0,-1 0,0 0,0 0,0 0,0 0,0 0,1 0,-1 0,0 0,-6-7</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0:55:11.8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17,'199'-8,"101"0,-197 9,35 5,-72-3,-27 2,0 0,51 15,-58-14,0-1,1-2,53-1,-83-2,-1 0,1 0,0 0,-1 1,1 0,4 1,-6-2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0:58:11.89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1,'660'0,"-592"6,-50-3,-14-2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00:10.98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8,'184'-5,"-13"2,-97 4,-58 0,29 5,-29-3,30 1,19-5,65 2,-125-1,0 1,-1 0,1 1,0-1,6 3,-7-2,0 0,0 0,1-1,-1 0,1 0,-1 0,5 0,18-2,-19 0,1 0,0 1,-1 1,12 1,-14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02:36.20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0,'300'0,"-273"2,51 9,-29-3,25-2,15 0,-59-6,-23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03:39.153"/>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7,'753'0,"-573"-7,5 7,-180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1:54.659"/>
    </inkml:context>
    <inkml:brush xml:id="br0">
      <inkml:brushProperty name="width" value="0.2" units="cm"/>
      <inkml:brushProperty name="height" value="0.2" units="cm"/>
      <inkml:brushProperty name="color" value="#E71224"/>
      <inkml:brushProperty name="ignorePressure" value="1"/>
    </inkml:brush>
  </inkml:definitions>
  <inkml:trace contextRef="#ctx0" brushRef="#br0">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05:52.065"/>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8,'333'-5,"-251"3,163 2,-126 0,-105 2,-9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06:03.75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0,'629'0,"-560"7,-26-7,-37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08:34.62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24,'55'0,"83"12,-91-7,76-2,5 0,39-1,-22-1,-128 0,118 4,669-5,-602-6,-120 1,-55 3,26-4,25-2,86 3,-37 1,-53 1,-46 3,-14 0,0 0,0-1,0 0,18-5,-16 3,1 0,0 2,-1 0,1 0,20 3,8 0,-4-2,139 5,-95-2,-5-1,65 1,-21-3,-115 1,152 5,52 0,-26-6,-94 0,-73 1,29 5,-28-3,31 1,73-5,-115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08:37.42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27,'406'0,"-393"0,-1-2,0 0,1 0,13-5,-14 3,0 1,1 1,-1 0,15-1,596 4,-617-1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11:11.06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42,'1062'0,"-972"-6,1 0,856 6,-832-6,-92 5,22-4,-23 2,24 0,65-3,93 1,179 5,-377 0,-1 0,1 1,-1 0,1 0,-1 0,1 1,-1 0,0 0,9 4,-10-3</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11:14.35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65,'31'0,"177"-5,-68 0,-41 4,-6 1,-85-1,0-1,0 1,-1-1,1-1,9-3,-9 2,0 1,1 1,-1-1,11 0,69-13,223 8,-215 9,-87 0,-1 0,1 0,17 5,11 3,-13-4,5 1,234-4,-136-4,58 2,-179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15:36.248"/>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50,'863'0,"-772"-6,-18 0,385 0,-416 6,-30-1,-1 0,13-3,18-1,109-11,-120 13,1 1,41 4,-17-1,-48-1,-4-1,0 1,0 0,0 1,1-1,-1 0,0 1,0 0,0 0,5 3,-6-2,-3-1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18:59.188"/>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1,'545'10,"-309"-1,-4-9,9 1,-131 5,66 1,22-7,-192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19:01.236"/>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20,'9'-3,"0"1,-1-1,1 2,0-1,1 1,-1 0,16 2,-6-2,246 1,9 0,-214-2,155-2,108 4,-317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6T01:19:06.42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35,'60'1,"64"-2,-120 0,0 0,1 1,-1-2,0 1,0 0,4-3,-4 2,0 0,1 0,-1 1,1 0,4-1,148-6,-49 4,172 1,-153 5,-19 3,-106-4,140 0,-76-2,-59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1:57.848"/>
    </inkml:context>
    <inkml:brush xml:id="br0">
      <inkml:brushProperty name="width" value="0.2" units="cm"/>
      <inkml:brushProperty name="height" value="0.2" units="cm"/>
      <inkml:brushProperty name="color" value="#E71224"/>
      <inkml:brushProperty name="ignorePressure" value="1"/>
    </inkml:brush>
  </inkml:definitions>
  <inkml:trace contextRef="#ctx0" brushRef="#br0">1 1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2:38:12.193"/>
    </inkml:context>
    <inkml:brush xml:id="br0">
      <inkml:brushProperty name="width" value="0.05" units="cm"/>
      <inkml:brushProperty name="height" value="0.05" units="cm"/>
      <inkml:brushProperty name="color" value="#FFFFFF"/>
      <inkml:brushProperty name="ignorePressure" value="1"/>
    </inkml:brush>
  </inkml:definitions>
  <inkml:trace contextRef="#ctx0" brushRef="#br0">465 0,'-4'31,"-2"0,-1 0,-2-1,-1 0,-1-1,-16 31,-100 159,125-216,-21 35,-3 0,-54 62,78-97,0-1,-1 0,1 0,-1 0,1 0,-1-1,1 1,-1-1,-5 3,7-4,1 0,-1 0,0 0,0 0,0 0,0 0,0 0,0 0,0-1,0 1,0 0,0-1,0 1,0 0,0-1,0 1,1-1,-1 1,0-1,0 0,1 1,-1-1,0 0,1 0,-1 1,0-1,1 0,-1 0,1 0,0 0,-1 0,1 1,-1-3,-3-9,0-1,0 1,1-1,1 0,0 0,0-14,2-82,1 102,13-144,-9 122,2 1,0-1,13-29,-18 55,-2 0,1 0,0 0,1 0,-1 1,0-1,1 0,0 1,-1-1,1 1,0 0,0-1,0 1,5-3,-7 5,1 0,0 0,-1 0,1 0,0 0,0 0,-1 0,1 0,0 0,0 0,-1 0,1 0,0 1,-1-1,1 0,0 1,-1-1,1 0,0 1,-1-1,1 1,-1-1,1 1,-1-1,1 1,-1-1,1 1,-1-1,0 1,1 0,-1-1,0 1,1 0,-1-1,0 1,1 1,7 29,-8-30,5 35,-2-1,-1 1,-2 0,-2 0,-1 0,-10 48,12-82,-12 53,11-49,0-1,0 0,-1 0,1-1,-1 1,0 0,0-1,-5 5,7-8,0 1,0-1,-1 0,1 0,0 0,-1 0,1-1,0 1,-1 0,1-1,-1 1,1-1,-1 1,1-1,-1 0,0 1,1-1,-1 0,1 0,-1 0,0 0,1-1,-1 1,1 0,-1-1,1 1,-1-1,1 1,-1-1,1 0,-1 1,1-1,0 0,-1 0,1 0,0 0,0 0,-2-3,-2-1,0-1,0 0,1 0,-1-1,1 1,-5-13,5 9,0 0,1-1,0 1,0-1,1 0,0 0,1 0,0-17,1 27,0 1,0-1,0 1,0-1,0 1,0-1,0 1,0-1,1 1,-1-1,0 1,0-1,0 1,0-1,1 1,-1-1,0 1,1-1,-1 1,1-1,4 7,4 21,0 8</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19:46.863"/>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19:48.882"/>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19:52.304"/>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19:53.906"/>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19:55.548"/>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19:59.195"/>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00.726"/>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02.622"/>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06.079"/>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02.547"/>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07.85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12.211"/>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15.38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59"/>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1"/>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4"/>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5"/>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05.942"/>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6"/>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8"/>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69"/>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0T07:20:44.37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17:06.10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19:37.03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0:11.58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0:27.502"/>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2:58.26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3T03:32:10.640"/>
    </inkml:context>
    <inkml:brush xml:id="br0">
      <inkml:brushProperty name="width" value="0.2" units="cm"/>
      <inkml:brushProperty name="height" value="0.2" units="cm"/>
      <inkml:brushProperty name="color" value="#E71224"/>
      <inkml:brushProperty name="ignorePressure" value="1"/>
    </inkml:brush>
  </inkml:definitions>
  <inkml:trace contextRef="#ctx0" brushRef="#br0">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3:21.161"/>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3:54.589"/>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4:22.08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4:53.97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5:30.150"/>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5:58.20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7:09.137"/>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7:42.075"/>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7:42.076"/>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11T10:28:23.004"/>
    </inkml:context>
    <inkml:brush xml:id="br0">
      <inkml:brushProperty name="width" value="0.2" units="cm"/>
      <inkml:brushProperty name="height" value="0.2" units="cm"/>
      <inkml:brushProperty name="ignorePressure" value="1"/>
    </inkml:brush>
  </inkml:definitions>
  <inkml:trace contextRef="#ctx0" brushRef="#br0">0 0,'0'0,"7"3,1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F803C-09AF-4A89-AA9B-6D84B75AA189}" type="datetimeFigureOut">
              <a:rPr lang="en-AU" smtClean="0"/>
              <a:t>24/09/2021</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AF3BB-9AA1-494C-895A-004A7508AEE5}" type="slidenum">
              <a:rPr lang="en-AU" smtClean="0"/>
              <a:t>‹#›</a:t>
            </a:fld>
            <a:endParaRPr lang="en-AU" dirty="0"/>
          </a:p>
        </p:txBody>
      </p:sp>
    </p:spTree>
    <p:extLst>
      <p:ext uri="{BB962C8B-B14F-4D97-AF65-F5344CB8AC3E}">
        <p14:creationId xmlns:p14="http://schemas.microsoft.com/office/powerpoint/2010/main" val="308758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54AF3BB-9AA1-494C-895A-004A7508AEE5}" type="slidenum">
              <a:rPr lang="en-AU" smtClean="0"/>
              <a:t>60</a:t>
            </a:fld>
            <a:endParaRPr lang="en-AU" dirty="0"/>
          </a:p>
        </p:txBody>
      </p:sp>
    </p:spTree>
    <p:extLst>
      <p:ext uri="{BB962C8B-B14F-4D97-AF65-F5344CB8AC3E}">
        <p14:creationId xmlns:p14="http://schemas.microsoft.com/office/powerpoint/2010/main" val="168613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54AF3BB-9AA1-494C-895A-004A7508AEE5}" type="slidenum">
              <a:rPr lang="en-AU" smtClean="0"/>
              <a:t>70</a:t>
            </a:fld>
            <a:endParaRPr lang="en-AU" dirty="0"/>
          </a:p>
        </p:txBody>
      </p:sp>
    </p:spTree>
    <p:extLst>
      <p:ext uri="{BB962C8B-B14F-4D97-AF65-F5344CB8AC3E}">
        <p14:creationId xmlns:p14="http://schemas.microsoft.com/office/powerpoint/2010/main" val="372344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E59F-9480-432A-A1C1-05657E415F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3D99252-DC1B-49F5-A387-11CCDDA97B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5BDF819-B61A-4E39-B679-60E64B98CE37}"/>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5" name="Footer Placeholder 4">
            <a:extLst>
              <a:ext uri="{FF2B5EF4-FFF2-40B4-BE49-F238E27FC236}">
                <a16:creationId xmlns:a16="http://schemas.microsoft.com/office/drawing/2014/main" id="{ED03583B-376A-411F-B6F0-EE93B5839D3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1066A22-C1BF-4FC4-997D-64DBDF1F9B50}"/>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4101295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5A44-AC07-4F46-A26F-E7F5A7AC632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549B00E-0134-4419-8F64-C42069E3A4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AF38CD6-FD5A-4C4B-98E1-7DCFB85C3C66}"/>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5" name="Footer Placeholder 4">
            <a:extLst>
              <a:ext uri="{FF2B5EF4-FFF2-40B4-BE49-F238E27FC236}">
                <a16:creationId xmlns:a16="http://schemas.microsoft.com/office/drawing/2014/main" id="{50B4A87D-082A-4331-8861-6C4CDA70CAD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D5D2B31-878D-46E1-8E5B-9E7386ABF62C}"/>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17947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4B647-29D4-4A2C-AC69-A0B1CA4D07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8F281D4-4324-4AFC-9ABC-9930381EE6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5C2B4B9-3016-4F45-B945-AFA1288EA08F}"/>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5" name="Footer Placeholder 4">
            <a:extLst>
              <a:ext uri="{FF2B5EF4-FFF2-40B4-BE49-F238E27FC236}">
                <a16:creationId xmlns:a16="http://schemas.microsoft.com/office/drawing/2014/main" id="{1E32EB96-1B8E-4628-843D-143C2C262E6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DB56684-66CF-4A66-8CF9-5CA8996C3124}"/>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405542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6E8C-1A63-4485-9F9C-EE56F13BA63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662019B-DAB1-42D6-A9FC-15FF56F950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5C5C641-E0C1-410F-A807-6FD0EA3BDBDD}"/>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5" name="Footer Placeholder 4">
            <a:extLst>
              <a:ext uri="{FF2B5EF4-FFF2-40B4-BE49-F238E27FC236}">
                <a16:creationId xmlns:a16="http://schemas.microsoft.com/office/drawing/2014/main" id="{017A5E7D-0A33-4C0C-A4B8-AD7F73042C56}"/>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8233B09-C24C-4AD3-8924-1ADFB128D208}"/>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245137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89E4-774E-43ED-8FE6-E140875B0E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BADED25-AE1E-4291-8B37-08B65B375D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DC2AC-C1A4-4F77-80A1-3C2CB09DB20F}"/>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5" name="Footer Placeholder 4">
            <a:extLst>
              <a:ext uri="{FF2B5EF4-FFF2-40B4-BE49-F238E27FC236}">
                <a16:creationId xmlns:a16="http://schemas.microsoft.com/office/drawing/2014/main" id="{BCAF6927-39B1-4790-8367-E266FEF45A21}"/>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25918BF-2FA8-4380-8789-6EE8381A618D}"/>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102078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D21A-8576-4AE7-B0E6-D822BBB395D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C21E60A-33E2-4C27-9218-A65184F85B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D28AC43-C89B-4CD2-9F9A-297BBB5970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DC7BAD0-1DF4-49CB-97A3-455EF1426823}"/>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6" name="Footer Placeholder 5">
            <a:extLst>
              <a:ext uri="{FF2B5EF4-FFF2-40B4-BE49-F238E27FC236}">
                <a16:creationId xmlns:a16="http://schemas.microsoft.com/office/drawing/2014/main" id="{0A31FE34-495D-4C88-9C89-6B3A0E67231A}"/>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1CE502EA-05B3-47C8-99AD-DD0020F5FAA8}"/>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181228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F5EF7-B3F8-41C1-AF1B-8C89F9E2385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EAB383A-6A7C-454D-9CDB-A8735ABAC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BF1C6-2C01-4701-B230-A7690F94A2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03ABA74-63F5-4AB3-935B-0911E86EB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7D74A6-FB0C-42FF-90B6-94BAB61A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E51BFA0-BA57-4881-8AF4-58C2427D7144}"/>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8" name="Footer Placeholder 7">
            <a:extLst>
              <a:ext uri="{FF2B5EF4-FFF2-40B4-BE49-F238E27FC236}">
                <a16:creationId xmlns:a16="http://schemas.microsoft.com/office/drawing/2014/main" id="{0CD0A29C-BA10-428B-A8AA-360E9E7A8B3A}"/>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D8613698-4EF3-45F8-818E-F1215E62625B}"/>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178215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0E5E-E5FE-47F7-A7A0-7DB00E14443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DB5A014-7EA2-4632-87AA-C1F015A13EE4}"/>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4" name="Footer Placeholder 3">
            <a:extLst>
              <a:ext uri="{FF2B5EF4-FFF2-40B4-BE49-F238E27FC236}">
                <a16:creationId xmlns:a16="http://schemas.microsoft.com/office/drawing/2014/main" id="{E8B29FAA-44E4-4524-8F93-AC119166A679}"/>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F6D5353E-4F5E-4C47-A8FB-6BF178882E71}"/>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269195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BA62D-1282-4A78-9F3F-49B51AD17279}"/>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3" name="Footer Placeholder 2">
            <a:extLst>
              <a:ext uri="{FF2B5EF4-FFF2-40B4-BE49-F238E27FC236}">
                <a16:creationId xmlns:a16="http://schemas.microsoft.com/office/drawing/2014/main" id="{E863DA6A-A97D-4528-A939-D451D3D17958}"/>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8E4A0F0F-9F45-4DEA-8140-59921EBC481B}"/>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254881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7E3B-656B-4577-9454-C131E08B7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C8CE510-41B1-46EB-BE98-302C1F3F63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B019570-9ECC-425B-A767-132AC7364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D487D-157B-405B-87C9-97E3CD3994CE}"/>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6" name="Footer Placeholder 5">
            <a:extLst>
              <a:ext uri="{FF2B5EF4-FFF2-40B4-BE49-F238E27FC236}">
                <a16:creationId xmlns:a16="http://schemas.microsoft.com/office/drawing/2014/main" id="{D2BBDCEF-ECE3-476B-92E9-7D141EFA7F51}"/>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3D7F1047-E3E2-467B-AD8D-6F18FBAD5CA1}"/>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1042649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BB2C-ABB1-4225-A165-3A09583EEB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011BA69-A083-4AC9-9E56-BC43FC820F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D65AC24E-06C4-4FDF-BB4F-85F07AA11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FB4DC-2846-4BEC-AE37-B6B48B94447C}"/>
              </a:ext>
            </a:extLst>
          </p:cNvPr>
          <p:cNvSpPr>
            <a:spLocks noGrp="1"/>
          </p:cNvSpPr>
          <p:nvPr>
            <p:ph type="dt" sz="half" idx="10"/>
          </p:nvPr>
        </p:nvSpPr>
        <p:spPr/>
        <p:txBody>
          <a:bodyPr/>
          <a:lstStyle/>
          <a:p>
            <a:fld id="{1B28CF4E-9D34-441E-850E-D2577BE3ABA6}" type="datetimeFigureOut">
              <a:rPr lang="en-AU" smtClean="0"/>
              <a:t>24/09/2021</a:t>
            </a:fld>
            <a:endParaRPr lang="en-AU" dirty="0"/>
          </a:p>
        </p:txBody>
      </p:sp>
      <p:sp>
        <p:nvSpPr>
          <p:cNvPr id="6" name="Footer Placeholder 5">
            <a:extLst>
              <a:ext uri="{FF2B5EF4-FFF2-40B4-BE49-F238E27FC236}">
                <a16:creationId xmlns:a16="http://schemas.microsoft.com/office/drawing/2014/main" id="{7BE0486A-AC56-4195-B974-47897D70C1A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A4BD601D-7DD7-4863-926B-E51F7887C18A}"/>
              </a:ext>
            </a:extLst>
          </p:cNvPr>
          <p:cNvSpPr>
            <a:spLocks noGrp="1"/>
          </p:cNvSpPr>
          <p:nvPr>
            <p:ph type="sldNum" sz="quarter" idx="12"/>
          </p:nvPr>
        </p:nvSpPr>
        <p:spPr/>
        <p:txBody>
          <a:bodyPr/>
          <a:lstStyle/>
          <a:p>
            <a:fld id="{0149A373-763C-40F5-A060-CCF82E9DAEAA}" type="slidenum">
              <a:rPr lang="en-AU" smtClean="0"/>
              <a:t>‹#›</a:t>
            </a:fld>
            <a:endParaRPr lang="en-AU" dirty="0"/>
          </a:p>
        </p:txBody>
      </p:sp>
    </p:spTree>
    <p:extLst>
      <p:ext uri="{BB962C8B-B14F-4D97-AF65-F5344CB8AC3E}">
        <p14:creationId xmlns:p14="http://schemas.microsoft.com/office/powerpoint/2010/main" val="1999846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3549E-4634-4BE7-9081-9E73561CA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72ED31C-CE65-474C-BBEF-4159E177D6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BFAEE6-4568-452F-861C-681F379B7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8CF4E-9D34-441E-850E-D2577BE3ABA6}" type="datetimeFigureOut">
              <a:rPr lang="en-AU" smtClean="0"/>
              <a:t>24/09/2021</a:t>
            </a:fld>
            <a:endParaRPr lang="en-AU" dirty="0"/>
          </a:p>
        </p:txBody>
      </p:sp>
      <p:sp>
        <p:nvSpPr>
          <p:cNvPr id="5" name="Footer Placeholder 4">
            <a:extLst>
              <a:ext uri="{FF2B5EF4-FFF2-40B4-BE49-F238E27FC236}">
                <a16:creationId xmlns:a16="http://schemas.microsoft.com/office/drawing/2014/main" id="{68DE5879-2EFA-4AD4-92BE-880753EC3B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E169945A-A135-4BB5-ABCF-2318FE6BD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9A373-763C-40F5-A060-CCF82E9DAEAA}" type="slidenum">
              <a:rPr lang="en-AU" smtClean="0"/>
              <a:t>‹#›</a:t>
            </a:fld>
            <a:endParaRPr lang="en-AU" dirty="0"/>
          </a:p>
        </p:txBody>
      </p:sp>
    </p:spTree>
    <p:extLst>
      <p:ext uri="{BB962C8B-B14F-4D97-AF65-F5344CB8AC3E}">
        <p14:creationId xmlns:p14="http://schemas.microsoft.com/office/powerpoint/2010/main" val="67723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customXml" Target="../ink/ink11.xml"/><Relationship Id="rId18" Type="http://schemas.openxmlformats.org/officeDocument/2006/relationships/customXml" Target="../ink/ink16.xml"/><Relationship Id="rId26" Type="http://schemas.openxmlformats.org/officeDocument/2006/relationships/customXml" Target="../ink/ink24.xml"/><Relationship Id="rId3" Type="http://schemas.openxmlformats.org/officeDocument/2006/relationships/image" Target="../media/image42.png"/><Relationship Id="rId21" Type="http://schemas.openxmlformats.org/officeDocument/2006/relationships/customXml" Target="../ink/ink19.xml"/><Relationship Id="rId7" Type="http://schemas.openxmlformats.org/officeDocument/2006/relationships/customXml" Target="../ink/ink5.xml"/><Relationship Id="rId12" Type="http://schemas.openxmlformats.org/officeDocument/2006/relationships/customXml" Target="../ink/ink10.xml"/><Relationship Id="rId17" Type="http://schemas.openxmlformats.org/officeDocument/2006/relationships/customXml" Target="../ink/ink15.xml"/><Relationship Id="rId25" Type="http://schemas.openxmlformats.org/officeDocument/2006/relationships/customXml" Target="../ink/ink23.xml"/><Relationship Id="rId2" Type="http://schemas.openxmlformats.org/officeDocument/2006/relationships/customXml" Target="../ink/ink1.xml"/><Relationship Id="rId16" Type="http://schemas.openxmlformats.org/officeDocument/2006/relationships/customXml" Target="../ink/ink14.xml"/><Relationship Id="rId20" Type="http://schemas.openxmlformats.org/officeDocument/2006/relationships/customXml" Target="../ink/ink18.xml"/><Relationship Id="rId29" Type="http://schemas.openxmlformats.org/officeDocument/2006/relationships/customXml" Target="../ink/ink27.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customXml" Target="../ink/ink9.xml"/><Relationship Id="rId24" Type="http://schemas.openxmlformats.org/officeDocument/2006/relationships/customXml" Target="../ink/ink22.xml"/><Relationship Id="rId5" Type="http://schemas.openxmlformats.org/officeDocument/2006/relationships/customXml" Target="../ink/ink3.xml"/><Relationship Id="rId15" Type="http://schemas.openxmlformats.org/officeDocument/2006/relationships/customXml" Target="../ink/ink13.xml"/><Relationship Id="rId23" Type="http://schemas.openxmlformats.org/officeDocument/2006/relationships/customXml" Target="../ink/ink21.xml"/><Relationship Id="rId28" Type="http://schemas.openxmlformats.org/officeDocument/2006/relationships/customXml" Target="../ink/ink26.xml"/><Relationship Id="rId10" Type="http://schemas.openxmlformats.org/officeDocument/2006/relationships/customXml" Target="../ink/ink8.xml"/><Relationship Id="rId19" Type="http://schemas.openxmlformats.org/officeDocument/2006/relationships/customXml" Target="../ink/ink17.xml"/><Relationship Id="rId4" Type="http://schemas.openxmlformats.org/officeDocument/2006/relationships/customXml" Target="../ink/ink2.xml"/><Relationship Id="rId9" Type="http://schemas.openxmlformats.org/officeDocument/2006/relationships/customXml" Target="../ink/ink7.xml"/><Relationship Id="rId14" Type="http://schemas.openxmlformats.org/officeDocument/2006/relationships/customXml" Target="../ink/ink12.xml"/><Relationship Id="rId22" Type="http://schemas.openxmlformats.org/officeDocument/2006/relationships/customXml" Target="../ink/ink20.xml"/><Relationship Id="rId27" Type="http://schemas.openxmlformats.org/officeDocument/2006/relationships/customXml" Target="../ink/ink25.xml"/><Relationship Id="rId30" Type="http://schemas.openxmlformats.org/officeDocument/2006/relationships/customXml" Target="../ink/ink28.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9.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jpeg"/><Relationship Id="rId22" Type="http://schemas.openxmlformats.org/officeDocument/2006/relationships/image" Target="../media/image21.png"/><Relationship Id="rId27" Type="http://schemas.openxmlformats.org/officeDocument/2006/relationships/image" Target="../media/image18.png"/><Relationship Id="rId30"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customXml" Target="../ink/ink30.xml"/><Relationship Id="rId4" Type="http://schemas.openxmlformats.org/officeDocument/2006/relationships/image" Target="../media/image551.png"/></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customXml" Target="../ink/ink36.xml"/><Relationship Id="rId18" Type="http://schemas.openxmlformats.org/officeDocument/2006/relationships/image" Target="../media/image340.png"/><Relationship Id="rId26" Type="http://schemas.openxmlformats.org/officeDocument/2006/relationships/image" Target="../media/image380.png"/><Relationship Id="rId3" Type="http://schemas.openxmlformats.org/officeDocument/2006/relationships/customXml" Target="../ink/ink31.xml"/><Relationship Id="rId21" Type="http://schemas.openxmlformats.org/officeDocument/2006/relationships/customXml" Target="../ink/ink40.xml"/><Relationship Id="rId7" Type="http://schemas.openxmlformats.org/officeDocument/2006/relationships/customXml" Target="../ink/ink33.xml"/><Relationship Id="rId12" Type="http://schemas.openxmlformats.org/officeDocument/2006/relationships/image" Target="../media/image310.png"/><Relationship Id="rId17" Type="http://schemas.openxmlformats.org/officeDocument/2006/relationships/customXml" Target="../ink/ink38.xml"/><Relationship Id="rId25" Type="http://schemas.openxmlformats.org/officeDocument/2006/relationships/customXml" Target="../ink/ink42.xml"/><Relationship Id="rId2" Type="http://schemas.openxmlformats.org/officeDocument/2006/relationships/image" Target="../media/image82.png"/><Relationship Id="rId16" Type="http://schemas.openxmlformats.org/officeDocument/2006/relationships/image" Target="../media/image330.png"/><Relationship Id="rId20"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customXml" Target="../ink/ink35.xml"/><Relationship Id="rId24" Type="http://schemas.openxmlformats.org/officeDocument/2006/relationships/image" Target="../media/image370.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39.png"/><Relationship Id="rId10" Type="http://schemas.openxmlformats.org/officeDocument/2006/relationships/image" Target="../media/image301.png"/><Relationship Id="rId19" Type="http://schemas.openxmlformats.org/officeDocument/2006/relationships/customXml" Target="../ink/ink39.xml"/><Relationship Id="rId4" Type="http://schemas.openxmlformats.org/officeDocument/2006/relationships/image" Target="../media/image270.png"/><Relationship Id="rId9" Type="http://schemas.openxmlformats.org/officeDocument/2006/relationships/customXml" Target="../ink/ink34.xml"/><Relationship Id="rId14" Type="http://schemas.openxmlformats.org/officeDocument/2006/relationships/image" Target="../media/image320.png"/><Relationship Id="rId22" Type="http://schemas.openxmlformats.org/officeDocument/2006/relationships/image" Target="../media/image360.png"/><Relationship Id="rId27" Type="http://schemas.openxmlformats.org/officeDocument/2006/relationships/customXml" Target="../ink/ink43.xml"/></Relationships>
</file>

<file path=ppt/slides/_rels/slide45.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customXml" Target="../ink/ink49.xml"/><Relationship Id="rId18" Type="http://schemas.openxmlformats.org/officeDocument/2006/relationships/image" Target="../media/image480.png"/><Relationship Id="rId26" Type="http://schemas.openxmlformats.org/officeDocument/2006/relationships/image" Target="../media/image520.png"/><Relationship Id="rId3" Type="http://schemas.openxmlformats.org/officeDocument/2006/relationships/customXml" Target="../ink/ink44.xml"/><Relationship Id="rId21" Type="http://schemas.openxmlformats.org/officeDocument/2006/relationships/customXml" Target="../ink/ink53.xml"/><Relationship Id="rId34" Type="http://schemas.openxmlformats.org/officeDocument/2006/relationships/image" Target="../media/image560.png"/><Relationship Id="rId7" Type="http://schemas.openxmlformats.org/officeDocument/2006/relationships/customXml" Target="../ink/ink46.xml"/><Relationship Id="rId12" Type="http://schemas.openxmlformats.org/officeDocument/2006/relationships/image" Target="../media/image450.png"/><Relationship Id="rId17" Type="http://schemas.openxmlformats.org/officeDocument/2006/relationships/customXml" Target="../ink/ink51.xml"/><Relationship Id="rId25" Type="http://schemas.openxmlformats.org/officeDocument/2006/relationships/customXml" Target="../ink/ink55.xml"/><Relationship Id="rId33" Type="http://schemas.openxmlformats.org/officeDocument/2006/relationships/customXml" Target="../ink/ink59.xml"/><Relationship Id="rId2" Type="http://schemas.openxmlformats.org/officeDocument/2006/relationships/image" Target="../media/image83.png"/><Relationship Id="rId16" Type="http://schemas.openxmlformats.org/officeDocument/2006/relationships/image" Target="../media/image470.png"/><Relationship Id="rId20" Type="http://schemas.openxmlformats.org/officeDocument/2006/relationships/image" Target="../media/image490.png"/><Relationship Id="rId29" Type="http://schemas.openxmlformats.org/officeDocument/2006/relationships/customXml" Target="../ink/ink57.xml"/><Relationship Id="rId1" Type="http://schemas.openxmlformats.org/officeDocument/2006/relationships/slideLayout" Target="../slideLayouts/slideLayout2.xml"/><Relationship Id="rId6" Type="http://schemas.openxmlformats.org/officeDocument/2006/relationships/image" Target="../media/image420.png"/><Relationship Id="rId11" Type="http://schemas.openxmlformats.org/officeDocument/2006/relationships/customXml" Target="../ink/ink48.xml"/><Relationship Id="rId24" Type="http://schemas.openxmlformats.org/officeDocument/2006/relationships/image" Target="../media/image510.png"/><Relationship Id="rId32" Type="http://schemas.openxmlformats.org/officeDocument/2006/relationships/image" Target="../media/image550.png"/><Relationship Id="rId5" Type="http://schemas.openxmlformats.org/officeDocument/2006/relationships/customXml" Target="../ink/ink45.xml"/><Relationship Id="rId15" Type="http://schemas.openxmlformats.org/officeDocument/2006/relationships/customXml" Target="../ink/ink50.xml"/><Relationship Id="rId23" Type="http://schemas.openxmlformats.org/officeDocument/2006/relationships/customXml" Target="../ink/ink54.xml"/><Relationship Id="rId28" Type="http://schemas.openxmlformats.org/officeDocument/2006/relationships/image" Target="../media/image530.png"/><Relationship Id="rId10" Type="http://schemas.openxmlformats.org/officeDocument/2006/relationships/image" Target="../media/image440.png"/><Relationship Id="rId19" Type="http://schemas.openxmlformats.org/officeDocument/2006/relationships/customXml" Target="../ink/ink52.xml"/><Relationship Id="rId31" Type="http://schemas.openxmlformats.org/officeDocument/2006/relationships/customXml" Target="../ink/ink58.xml"/><Relationship Id="rId4" Type="http://schemas.openxmlformats.org/officeDocument/2006/relationships/image" Target="../media/image410.png"/><Relationship Id="rId9" Type="http://schemas.openxmlformats.org/officeDocument/2006/relationships/customXml" Target="../ink/ink47.xml"/><Relationship Id="rId14" Type="http://schemas.openxmlformats.org/officeDocument/2006/relationships/image" Target="../media/image460.png"/><Relationship Id="rId22" Type="http://schemas.openxmlformats.org/officeDocument/2006/relationships/image" Target="../media/image500.png"/><Relationship Id="rId27" Type="http://schemas.openxmlformats.org/officeDocument/2006/relationships/customXml" Target="../ink/ink56.xml"/><Relationship Id="rId30" Type="http://schemas.openxmlformats.org/officeDocument/2006/relationships/image" Target="../media/image540.png"/></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ustomXml" Target="../ink/ink60.xml"/><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300.png"/></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customXml" Target="../ink/ink64.xml"/><Relationship Id="rId13" Type="http://schemas.openxmlformats.org/officeDocument/2006/relationships/customXml" Target="../ink/ink69.xml"/><Relationship Id="rId18" Type="http://schemas.openxmlformats.org/officeDocument/2006/relationships/customXml" Target="../ink/ink74.xml"/><Relationship Id="rId26" Type="http://schemas.openxmlformats.org/officeDocument/2006/relationships/customXml" Target="../ink/ink82.xml"/><Relationship Id="rId3" Type="http://schemas.microsoft.com/office/2007/relationships/hdphoto" Target="../media/hdphoto3.wdp"/><Relationship Id="rId21" Type="http://schemas.openxmlformats.org/officeDocument/2006/relationships/customXml" Target="../ink/ink77.xml"/><Relationship Id="rId7" Type="http://schemas.openxmlformats.org/officeDocument/2006/relationships/customXml" Target="../ink/ink63.xml"/><Relationship Id="rId12" Type="http://schemas.openxmlformats.org/officeDocument/2006/relationships/customXml" Target="../ink/ink68.xml"/><Relationship Id="rId17" Type="http://schemas.openxmlformats.org/officeDocument/2006/relationships/customXml" Target="../ink/ink73.xml"/><Relationship Id="rId25" Type="http://schemas.openxmlformats.org/officeDocument/2006/relationships/customXml" Target="../ink/ink81.xml"/><Relationship Id="rId2" Type="http://schemas.openxmlformats.org/officeDocument/2006/relationships/image" Target="../media/image118.png"/><Relationship Id="rId16" Type="http://schemas.openxmlformats.org/officeDocument/2006/relationships/customXml" Target="../ink/ink72.xml"/><Relationship Id="rId20" Type="http://schemas.openxmlformats.org/officeDocument/2006/relationships/customXml" Target="../ink/ink76.xml"/><Relationship Id="rId1" Type="http://schemas.openxmlformats.org/officeDocument/2006/relationships/slideLayout" Target="../slideLayouts/slideLayout2.xml"/><Relationship Id="rId6" Type="http://schemas.openxmlformats.org/officeDocument/2006/relationships/customXml" Target="../ink/ink62.xml"/><Relationship Id="rId11" Type="http://schemas.openxmlformats.org/officeDocument/2006/relationships/customXml" Target="../ink/ink67.xml"/><Relationship Id="rId24" Type="http://schemas.openxmlformats.org/officeDocument/2006/relationships/customXml" Target="../ink/ink80.xml"/><Relationship Id="rId5" Type="http://schemas.openxmlformats.org/officeDocument/2006/relationships/image" Target="../media/image130.png"/><Relationship Id="rId15" Type="http://schemas.openxmlformats.org/officeDocument/2006/relationships/customXml" Target="../ink/ink71.xml"/><Relationship Id="rId23" Type="http://schemas.openxmlformats.org/officeDocument/2006/relationships/customXml" Target="../ink/ink79.xml"/><Relationship Id="rId28" Type="http://schemas.openxmlformats.org/officeDocument/2006/relationships/customXml" Target="../ink/ink84.xml"/><Relationship Id="rId10" Type="http://schemas.openxmlformats.org/officeDocument/2006/relationships/customXml" Target="../ink/ink66.xml"/><Relationship Id="rId19" Type="http://schemas.openxmlformats.org/officeDocument/2006/relationships/customXml" Target="../ink/ink75.xml"/><Relationship Id="rId4" Type="http://schemas.openxmlformats.org/officeDocument/2006/relationships/customXml" Target="../ink/ink61.xml"/><Relationship Id="rId9" Type="http://schemas.openxmlformats.org/officeDocument/2006/relationships/customXml" Target="../ink/ink65.xml"/><Relationship Id="rId14" Type="http://schemas.openxmlformats.org/officeDocument/2006/relationships/customXml" Target="../ink/ink70.xml"/><Relationship Id="rId22" Type="http://schemas.openxmlformats.org/officeDocument/2006/relationships/customXml" Target="../ink/ink78.xml"/><Relationship Id="rId27" Type="http://schemas.openxmlformats.org/officeDocument/2006/relationships/customXml" Target="../ink/ink8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customXml" Target="../ink/ink90.xml"/><Relationship Id="rId13" Type="http://schemas.openxmlformats.org/officeDocument/2006/relationships/customXml" Target="../ink/ink95.xml"/><Relationship Id="rId18" Type="http://schemas.openxmlformats.org/officeDocument/2006/relationships/customXml" Target="../ink/ink100.xml"/><Relationship Id="rId26" Type="http://schemas.openxmlformats.org/officeDocument/2006/relationships/customXml" Target="../ink/ink108.xml"/><Relationship Id="rId3" Type="http://schemas.openxmlformats.org/officeDocument/2006/relationships/image" Target="../media/image140.png"/><Relationship Id="rId21" Type="http://schemas.openxmlformats.org/officeDocument/2006/relationships/customXml" Target="../ink/ink103.xml"/><Relationship Id="rId7" Type="http://schemas.openxmlformats.org/officeDocument/2006/relationships/customXml" Target="../ink/ink89.xml"/><Relationship Id="rId12" Type="http://schemas.openxmlformats.org/officeDocument/2006/relationships/customXml" Target="../ink/ink94.xml"/><Relationship Id="rId17" Type="http://schemas.openxmlformats.org/officeDocument/2006/relationships/customXml" Target="../ink/ink99.xml"/><Relationship Id="rId25" Type="http://schemas.openxmlformats.org/officeDocument/2006/relationships/customXml" Target="../ink/ink107.xml"/><Relationship Id="rId2" Type="http://schemas.openxmlformats.org/officeDocument/2006/relationships/customXml" Target="../ink/ink85.xml"/><Relationship Id="rId16" Type="http://schemas.openxmlformats.org/officeDocument/2006/relationships/customXml" Target="../ink/ink98.xml"/><Relationship Id="rId20" Type="http://schemas.openxmlformats.org/officeDocument/2006/relationships/customXml" Target="../ink/ink102.xml"/><Relationship Id="rId29" Type="http://schemas.openxmlformats.org/officeDocument/2006/relationships/customXml" Target="../ink/ink111.xml"/><Relationship Id="rId1" Type="http://schemas.openxmlformats.org/officeDocument/2006/relationships/slideLayout" Target="../slideLayouts/slideLayout2.xml"/><Relationship Id="rId6" Type="http://schemas.openxmlformats.org/officeDocument/2006/relationships/customXml" Target="../ink/ink88.xml"/><Relationship Id="rId11" Type="http://schemas.openxmlformats.org/officeDocument/2006/relationships/customXml" Target="../ink/ink93.xml"/><Relationship Id="rId24" Type="http://schemas.openxmlformats.org/officeDocument/2006/relationships/customXml" Target="../ink/ink106.xml"/><Relationship Id="rId5" Type="http://schemas.openxmlformats.org/officeDocument/2006/relationships/customXml" Target="../ink/ink87.xml"/><Relationship Id="rId15" Type="http://schemas.openxmlformats.org/officeDocument/2006/relationships/customXml" Target="../ink/ink97.xml"/><Relationship Id="rId23" Type="http://schemas.openxmlformats.org/officeDocument/2006/relationships/customXml" Target="../ink/ink105.xml"/><Relationship Id="rId28" Type="http://schemas.openxmlformats.org/officeDocument/2006/relationships/customXml" Target="../ink/ink110.xml"/><Relationship Id="rId10" Type="http://schemas.openxmlformats.org/officeDocument/2006/relationships/customXml" Target="../ink/ink92.xml"/><Relationship Id="rId19" Type="http://schemas.openxmlformats.org/officeDocument/2006/relationships/customXml" Target="../ink/ink101.xml"/><Relationship Id="rId31" Type="http://schemas.openxmlformats.org/officeDocument/2006/relationships/customXml" Target="../ink/ink113.xml"/><Relationship Id="rId4" Type="http://schemas.openxmlformats.org/officeDocument/2006/relationships/customXml" Target="../ink/ink86.xml"/><Relationship Id="rId9" Type="http://schemas.openxmlformats.org/officeDocument/2006/relationships/customXml" Target="../ink/ink91.xml"/><Relationship Id="rId14" Type="http://schemas.openxmlformats.org/officeDocument/2006/relationships/customXml" Target="../ink/ink96.xml"/><Relationship Id="rId22" Type="http://schemas.openxmlformats.org/officeDocument/2006/relationships/customXml" Target="../ink/ink104.xml"/><Relationship Id="rId27" Type="http://schemas.openxmlformats.org/officeDocument/2006/relationships/customXml" Target="../ink/ink109.xml"/><Relationship Id="rId30" Type="http://schemas.openxmlformats.org/officeDocument/2006/relationships/customXml" Target="../ink/ink11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80.xml.rels><?xml version="1.0" encoding="UTF-8" standalone="yes"?>
<Relationships xmlns="http://schemas.openxmlformats.org/package/2006/relationships"><Relationship Id="rId13" Type="http://schemas.openxmlformats.org/officeDocument/2006/relationships/customXml" Target="../ink/ink124.xml"/><Relationship Id="rId18" Type="http://schemas.openxmlformats.org/officeDocument/2006/relationships/customXml" Target="../ink/ink129.xml"/><Relationship Id="rId26" Type="http://schemas.openxmlformats.org/officeDocument/2006/relationships/customXml" Target="../ink/ink137.xml"/><Relationship Id="rId39" Type="http://schemas.openxmlformats.org/officeDocument/2006/relationships/customXml" Target="../ink/ink150.xml"/><Relationship Id="rId21" Type="http://schemas.openxmlformats.org/officeDocument/2006/relationships/customXml" Target="../ink/ink132.xml"/><Relationship Id="rId34" Type="http://schemas.openxmlformats.org/officeDocument/2006/relationships/customXml" Target="../ink/ink145.xml"/><Relationship Id="rId42" Type="http://schemas.openxmlformats.org/officeDocument/2006/relationships/customXml" Target="../ink/ink153.xml"/><Relationship Id="rId47" Type="http://schemas.openxmlformats.org/officeDocument/2006/relationships/customXml" Target="../ink/ink158.xml"/><Relationship Id="rId50" Type="http://schemas.openxmlformats.org/officeDocument/2006/relationships/customXml" Target="../ink/ink161.xml"/><Relationship Id="rId55" Type="http://schemas.openxmlformats.org/officeDocument/2006/relationships/customXml" Target="../ink/ink166.xml"/><Relationship Id="rId7" Type="http://schemas.openxmlformats.org/officeDocument/2006/relationships/customXml" Target="../ink/ink118.xml"/><Relationship Id="rId2" Type="http://schemas.openxmlformats.org/officeDocument/2006/relationships/customXml" Target="../ink/ink114.xml"/><Relationship Id="rId16" Type="http://schemas.openxmlformats.org/officeDocument/2006/relationships/customXml" Target="../ink/ink127.xml"/><Relationship Id="rId20" Type="http://schemas.openxmlformats.org/officeDocument/2006/relationships/customXml" Target="../ink/ink131.xml"/><Relationship Id="rId29" Type="http://schemas.openxmlformats.org/officeDocument/2006/relationships/customXml" Target="../ink/ink140.xml"/><Relationship Id="rId41" Type="http://schemas.openxmlformats.org/officeDocument/2006/relationships/customXml" Target="../ink/ink152.xml"/><Relationship Id="rId54" Type="http://schemas.openxmlformats.org/officeDocument/2006/relationships/customXml" Target="../ink/ink165.xml"/><Relationship Id="rId62" Type="http://schemas.openxmlformats.org/officeDocument/2006/relationships/customXml" Target="../ink/ink173.xml"/><Relationship Id="rId1" Type="http://schemas.openxmlformats.org/officeDocument/2006/relationships/slideLayout" Target="../slideLayouts/slideLayout2.xml"/><Relationship Id="rId6" Type="http://schemas.openxmlformats.org/officeDocument/2006/relationships/customXml" Target="../ink/ink117.xml"/><Relationship Id="rId11" Type="http://schemas.openxmlformats.org/officeDocument/2006/relationships/customXml" Target="../ink/ink122.xml"/><Relationship Id="rId24" Type="http://schemas.openxmlformats.org/officeDocument/2006/relationships/customXml" Target="../ink/ink135.xml"/><Relationship Id="rId32" Type="http://schemas.openxmlformats.org/officeDocument/2006/relationships/customXml" Target="../ink/ink143.xml"/><Relationship Id="rId37" Type="http://schemas.openxmlformats.org/officeDocument/2006/relationships/customXml" Target="../ink/ink148.xml"/><Relationship Id="rId40" Type="http://schemas.openxmlformats.org/officeDocument/2006/relationships/customXml" Target="../ink/ink151.xml"/><Relationship Id="rId45" Type="http://schemas.openxmlformats.org/officeDocument/2006/relationships/customXml" Target="../ink/ink156.xml"/><Relationship Id="rId53" Type="http://schemas.openxmlformats.org/officeDocument/2006/relationships/customXml" Target="../ink/ink164.xml"/><Relationship Id="rId58" Type="http://schemas.openxmlformats.org/officeDocument/2006/relationships/customXml" Target="../ink/ink169.xml"/><Relationship Id="rId5" Type="http://schemas.openxmlformats.org/officeDocument/2006/relationships/customXml" Target="../ink/ink116.xml"/><Relationship Id="rId15" Type="http://schemas.openxmlformats.org/officeDocument/2006/relationships/customXml" Target="../ink/ink126.xml"/><Relationship Id="rId23" Type="http://schemas.openxmlformats.org/officeDocument/2006/relationships/customXml" Target="../ink/ink134.xml"/><Relationship Id="rId28" Type="http://schemas.openxmlformats.org/officeDocument/2006/relationships/customXml" Target="../ink/ink139.xml"/><Relationship Id="rId36" Type="http://schemas.openxmlformats.org/officeDocument/2006/relationships/customXml" Target="../ink/ink147.xml"/><Relationship Id="rId49" Type="http://schemas.openxmlformats.org/officeDocument/2006/relationships/customXml" Target="../ink/ink160.xml"/><Relationship Id="rId57" Type="http://schemas.openxmlformats.org/officeDocument/2006/relationships/customXml" Target="../ink/ink168.xml"/><Relationship Id="rId61" Type="http://schemas.openxmlformats.org/officeDocument/2006/relationships/customXml" Target="../ink/ink172.xml"/><Relationship Id="rId10" Type="http://schemas.openxmlformats.org/officeDocument/2006/relationships/customXml" Target="../ink/ink121.xml"/><Relationship Id="rId19" Type="http://schemas.openxmlformats.org/officeDocument/2006/relationships/customXml" Target="../ink/ink130.xml"/><Relationship Id="rId31" Type="http://schemas.openxmlformats.org/officeDocument/2006/relationships/customXml" Target="../ink/ink142.xml"/><Relationship Id="rId44" Type="http://schemas.openxmlformats.org/officeDocument/2006/relationships/customXml" Target="../ink/ink155.xml"/><Relationship Id="rId52" Type="http://schemas.openxmlformats.org/officeDocument/2006/relationships/customXml" Target="../ink/ink163.xml"/><Relationship Id="rId60" Type="http://schemas.openxmlformats.org/officeDocument/2006/relationships/customXml" Target="../ink/ink171.xml"/><Relationship Id="rId4" Type="http://schemas.openxmlformats.org/officeDocument/2006/relationships/customXml" Target="../ink/ink115.xml"/><Relationship Id="rId9" Type="http://schemas.openxmlformats.org/officeDocument/2006/relationships/customXml" Target="../ink/ink120.xml"/><Relationship Id="rId14" Type="http://schemas.openxmlformats.org/officeDocument/2006/relationships/customXml" Target="../ink/ink125.xml"/><Relationship Id="rId22" Type="http://schemas.openxmlformats.org/officeDocument/2006/relationships/customXml" Target="../ink/ink133.xml"/><Relationship Id="rId27" Type="http://schemas.openxmlformats.org/officeDocument/2006/relationships/customXml" Target="../ink/ink138.xml"/><Relationship Id="rId30" Type="http://schemas.openxmlformats.org/officeDocument/2006/relationships/customXml" Target="../ink/ink141.xml"/><Relationship Id="rId35" Type="http://schemas.openxmlformats.org/officeDocument/2006/relationships/customXml" Target="../ink/ink146.xml"/><Relationship Id="rId43" Type="http://schemas.openxmlformats.org/officeDocument/2006/relationships/customXml" Target="../ink/ink154.xml"/><Relationship Id="rId48" Type="http://schemas.openxmlformats.org/officeDocument/2006/relationships/customXml" Target="../ink/ink159.xml"/><Relationship Id="rId56" Type="http://schemas.openxmlformats.org/officeDocument/2006/relationships/customXml" Target="../ink/ink167.xml"/><Relationship Id="rId8" Type="http://schemas.openxmlformats.org/officeDocument/2006/relationships/customXml" Target="../ink/ink119.xml"/><Relationship Id="rId51" Type="http://schemas.openxmlformats.org/officeDocument/2006/relationships/customXml" Target="../ink/ink162.xml"/><Relationship Id="rId3" Type="http://schemas.openxmlformats.org/officeDocument/2006/relationships/image" Target="../media/image140.png"/><Relationship Id="rId12" Type="http://schemas.openxmlformats.org/officeDocument/2006/relationships/customXml" Target="../ink/ink123.xml"/><Relationship Id="rId17" Type="http://schemas.openxmlformats.org/officeDocument/2006/relationships/customXml" Target="../ink/ink128.xml"/><Relationship Id="rId25" Type="http://schemas.openxmlformats.org/officeDocument/2006/relationships/customXml" Target="../ink/ink136.xml"/><Relationship Id="rId33" Type="http://schemas.openxmlformats.org/officeDocument/2006/relationships/customXml" Target="../ink/ink144.xml"/><Relationship Id="rId38" Type="http://schemas.openxmlformats.org/officeDocument/2006/relationships/customXml" Target="../ink/ink149.xml"/><Relationship Id="rId46" Type="http://schemas.openxmlformats.org/officeDocument/2006/relationships/customXml" Target="../ink/ink157.xml"/><Relationship Id="rId59" Type="http://schemas.openxmlformats.org/officeDocument/2006/relationships/customXml" Target="../ink/ink17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Diamond 1204">
            <a:extLst>
              <a:ext uri="{FF2B5EF4-FFF2-40B4-BE49-F238E27FC236}">
                <a16:creationId xmlns:a16="http://schemas.microsoft.com/office/drawing/2014/main" id="{5E70F8D3-2B86-4C54-BF53-BF8FD7B90329}"/>
              </a:ext>
            </a:extLst>
          </p:cNvPr>
          <p:cNvSpPr/>
          <p:nvPr/>
        </p:nvSpPr>
        <p:spPr>
          <a:xfrm rot="3675054">
            <a:off x="3742447" y="-808819"/>
            <a:ext cx="4959214" cy="9078411"/>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209" name="Arc 1208">
            <a:extLst>
              <a:ext uri="{FF2B5EF4-FFF2-40B4-BE49-F238E27FC236}">
                <a16:creationId xmlns:a16="http://schemas.microsoft.com/office/drawing/2014/main" id="{DBAA5B31-672E-4EC4-A59F-7CFA1321C425}"/>
              </a:ext>
            </a:extLst>
          </p:cNvPr>
          <p:cNvSpPr/>
          <p:nvPr/>
        </p:nvSpPr>
        <p:spPr>
          <a:xfrm rot="17308152">
            <a:off x="3204945" y="3487155"/>
            <a:ext cx="3708159" cy="1573175"/>
          </a:xfrm>
          <a:prstGeom prst="arc">
            <a:avLst>
              <a:gd name="adj1" fmla="val 13377917"/>
              <a:gd name="adj2" fmla="val 63368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1212" name="Straight Arrow Connector 1211">
            <a:extLst>
              <a:ext uri="{FF2B5EF4-FFF2-40B4-BE49-F238E27FC236}">
                <a16:creationId xmlns:a16="http://schemas.microsoft.com/office/drawing/2014/main" id="{5EE9CED9-A378-4021-99F4-5710874D5F4C}"/>
              </a:ext>
            </a:extLst>
          </p:cNvPr>
          <p:cNvCxnSpPr>
            <a:cxnSpLocks/>
          </p:cNvCxnSpPr>
          <p:nvPr/>
        </p:nvCxnSpPr>
        <p:spPr>
          <a:xfrm>
            <a:off x="8204170" y="4657464"/>
            <a:ext cx="0" cy="7683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0" name="Straight Arrow Connector 359">
            <a:extLst>
              <a:ext uri="{FF2B5EF4-FFF2-40B4-BE49-F238E27FC236}">
                <a16:creationId xmlns:a16="http://schemas.microsoft.com/office/drawing/2014/main" id="{52C84A20-1A01-4590-984E-3396D2755694}"/>
              </a:ext>
            </a:extLst>
          </p:cNvPr>
          <p:cNvCxnSpPr>
            <a:cxnSpLocks/>
          </p:cNvCxnSpPr>
          <p:nvPr/>
        </p:nvCxnSpPr>
        <p:spPr>
          <a:xfrm flipV="1">
            <a:off x="4100767" y="5880100"/>
            <a:ext cx="0" cy="692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4" name="Arc 333">
            <a:extLst>
              <a:ext uri="{FF2B5EF4-FFF2-40B4-BE49-F238E27FC236}">
                <a16:creationId xmlns:a16="http://schemas.microsoft.com/office/drawing/2014/main" id="{22566EE0-0C5C-45BA-AC1B-F85730D8590C}"/>
              </a:ext>
            </a:extLst>
          </p:cNvPr>
          <p:cNvSpPr/>
          <p:nvPr/>
        </p:nvSpPr>
        <p:spPr>
          <a:xfrm rot="9961530">
            <a:off x="4703926" y="-792681"/>
            <a:ext cx="5408346" cy="4363749"/>
          </a:xfrm>
          <a:prstGeom prst="arc">
            <a:avLst>
              <a:gd name="adj1" fmla="val 13142006"/>
              <a:gd name="adj2" fmla="val 95953"/>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372" name="Arc 371">
            <a:extLst>
              <a:ext uri="{FF2B5EF4-FFF2-40B4-BE49-F238E27FC236}">
                <a16:creationId xmlns:a16="http://schemas.microsoft.com/office/drawing/2014/main" id="{DD88EA4E-5694-45C5-81D3-0DE28587DAD2}"/>
              </a:ext>
            </a:extLst>
          </p:cNvPr>
          <p:cNvSpPr/>
          <p:nvPr/>
        </p:nvSpPr>
        <p:spPr>
          <a:xfrm rot="9815227">
            <a:off x="4331728" y="-1635061"/>
            <a:ext cx="6552820" cy="5452521"/>
          </a:xfrm>
          <a:prstGeom prst="arc">
            <a:avLst>
              <a:gd name="adj1" fmla="val 15417773"/>
              <a:gd name="adj2" fmla="val 21299615"/>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373" name="Arc 372">
            <a:extLst>
              <a:ext uri="{FF2B5EF4-FFF2-40B4-BE49-F238E27FC236}">
                <a16:creationId xmlns:a16="http://schemas.microsoft.com/office/drawing/2014/main" id="{53E5B988-53A5-4663-A079-2D6D7C1323CD}"/>
              </a:ext>
            </a:extLst>
          </p:cNvPr>
          <p:cNvSpPr/>
          <p:nvPr/>
        </p:nvSpPr>
        <p:spPr>
          <a:xfrm rot="11039710" flipH="1" flipV="1">
            <a:off x="2137701" y="4011790"/>
            <a:ext cx="5983876" cy="4775845"/>
          </a:xfrm>
          <a:prstGeom prst="arc">
            <a:avLst>
              <a:gd name="adj1" fmla="val 13032081"/>
              <a:gd name="adj2" fmla="val 2006024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374" name="Arc 373">
            <a:extLst>
              <a:ext uri="{FF2B5EF4-FFF2-40B4-BE49-F238E27FC236}">
                <a16:creationId xmlns:a16="http://schemas.microsoft.com/office/drawing/2014/main" id="{97FABCFA-45A4-423E-80DB-55907EBADD80}"/>
              </a:ext>
            </a:extLst>
          </p:cNvPr>
          <p:cNvSpPr/>
          <p:nvPr/>
        </p:nvSpPr>
        <p:spPr>
          <a:xfrm rot="11084624" flipH="1" flipV="1">
            <a:off x="2191731" y="3783049"/>
            <a:ext cx="5951529" cy="3569890"/>
          </a:xfrm>
          <a:prstGeom prst="arc">
            <a:avLst>
              <a:gd name="adj1" fmla="val 13053656"/>
              <a:gd name="adj2" fmla="val 2069592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335" name="Straight Arrow Connector 334">
            <a:extLst>
              <a:ext uri="{FF2B5EF4-FFF2-40B4-BE49-F238E27FC236}">
                <a16:creationId xmlns:a16="http://schemas.microsoft.com/office/drawing/2014/main" id="{B3FC9E0D-41A4-4E9F-BC74-5C7EA2E20E0E}"/>
              </a:ext>
            </a:extLst>
          </p:cNvPr>
          <p:cNvCxnSpPr>
            <a:cxnSpLocks/>
          </p:cNvCxnSpPr>
          <p:nvPr/>
        </p:nvCxnSpPr>
        <p:spPr>
          <a:xfrm>
            <a:off x="3975723" y="3201121"/>
            <a:ext cx="4389587" cy="1218180"/>
          </a:xfrm>
          <a:prstGeom prst="straightConnector1">
            <a:avLst/>
          </a:prstGeom>
        </p:spPr>
        <p:style>
          <a:lnRef idx="3">
            <a:schemeClr val="dk1"/>
          </a:lnRef>
          <a:fillRef idx="0">
            <a:schemeClr val="dk1"/>
          </a:fillRef>
          <a:effectRef idx="2">
            <a:schemeClr val="dk1"/>
          </a:effectRef>
          <a:fontRef idx="minor">
            <a:schemeClr val="tx1"/>
          </a:fontRef>
        </p:style>
      </p:cxnSp>
      <p:sp>
        <p:nvSpPr>
          <p:cNvPr id="391" name="Isosceles Triangle 390">
            <a:extLst>
              <a:ext uri="{FF2B5EF4-FFF2-40B4-BE49-F238E27FC236}">
                <a16:creationId xmlns:a16="http://schemas.microsoft.com/office/drawing/2014/main" id="{4B4468B2-2906-4B7D-AFC8-6B145F69052A}"/>
              </a:ext>
            </a:extLst>
          </p:cNvPr>
          <p:cNvSpPr/>
          <p:nvPr/>
        </p:nvSpPr>
        <p:spPr>
          <a:xfrm rot="16801068">
            <a:off x="6180870" y="4144830"/>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93" name="Isosceles Triangle 392">
            <a:extLst>
              <a:ext uri="{FF2B5EF4-FFF2-40B4-BE49-F238E27FC236}">
                <a16:creationId xmlns:a16="http://schemas.microsoft.com/office/drawing/2014/main" id="{BDC830A4-3B3C-458D-A3C8-98ABBA3B5796}"/>
              </a:ext>
            </a:extLst>
          </p:cNvPr>
          <p:cNvSpPr/>
          <p:nvPr/>
        </p:nvSpPr>
        <p:spPr>
          <a:xfrm rot="16801068">
            <a:off x="6206205" y="3908112"/>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94" name="Isosceles Triangle 393">
            <a:extLst>
              <a:ext uri="{FF2B5EF4-FFF2-40B4-BE49-F238E27FC236}">
                <a16:creationId xmlns:a16="http://schemas.microsoft.com/office/drawing/2014/main" id="{187807F7-C6FC-4A81-9A1F-AD103478B0B0}"/>
              </a:ext>
            </a:extLst>
          </p:cNvPr>
          <p:cNvSpPr/>
          <p:nvPr/>
        </p:nvSpPr>
        <p:spPr>
          <a:xfrm rot="16801068">
            <a:off x="6241658" y="3781667"/>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95" name="Isosceles Triangle 394">
            <a:extLst>
              <a:ext uri="{FF2B5EF4-FFF2-40B4-BE49-F238E27FC236}">
                <a16:creationId xmlns:a16="http://schemas.microsoft.com/office/drawing/2014/main" id="{9606CD34-6179-477A-A929-2A53D3724BE0}"/>
              </a:ext>
            </a:extLst>
          </p:cNvPr>
          <p:cNvSpPr/>
          <p:nvPr/>
        </p:nvSpPr>
        <p:spPr>
          <a:xfrm rot="16801068">
            <a:off x="6253882" y="3665330"/>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96" name="Isosceles Triangle 395">
            <a:extLst>
              <a:ext uri="{FF2B5EF4-FFF2-40B4-BE49-F238E27FC236}">
                <a16:creationId xmlns:a16="http://schemas.microsoft.com/office/drawing/2014/main" id="{B94BE7B8-3F47-47C6-8FE6-3A01BE1657D5}"/>
              </a:ext>
            </a:extLst>
          </p:cNvPr>
          <p:cNvSpPr/>
          <p:nvPr/>
        </p:nvSpPr>
        <p:spPr>
          <a:xfrm rot="16801068">
            <a:off x="6360294" y="3465344"/>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03" name="Isosceles Triangle 402">
            <a:extLst>
              <a:ext uri="{FF2B5EF4-FFF2-40B4-BE49-F238E27FC236}">
                <a16:creationId xmlns:a16="http://schemas.microsoft.com/office/drawing/2014/main" id="{34FE38F1-09F9-45BB-8388-A8B27E90E108}"/>
              </a:ext>
            </a:extLst>
          </p:cNvPr>
          <p:cNvSpPr/>
          <p:nvPr/>
        </p:nvSpPr>
        <p:spPr>
          <a:xfrm rot="10800000">
            <a:off x="8822958" y="2478138"/>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04" name="Arc 403">
            <a:extLst>
              <a:ext uri="{FF2B5EF4-FFF2-40B4-BE49-F238E27FC236}">
                <a16:creationId xmlns:a16="http://schemas.microsoft.com/office/drawing/2014/main" id="{48F7DD07-1B99-4D12-AD29-FAC3BD118717}"/>
              </a:ext>
            </a:extLst>
          </p:cNvPr>
          <p:cNvSpPr/>
          <p:nvPr/>
        </p:nvSpPr>
        <p:spPr>
          <a:xfrm rot="17308152">
            <a:off x="4029108" y="3525568"/>
            <a:ext cx="3708159" cy="1573175"/>
          </a:xfrm>
          <a:prstGeom prst="arc">
            <a:avLst>
              <a:gd name="adj1" fmla="val 13377917"/>
              <a:gd name="adj2" fmla="val 63368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405" name="Arc 404">
            <a:extLst>
              <a:ext uri="{FF2B5EF4-FFF2-40B4-BE49-F238E27FC236}">
                <a16:creationId xmlns:a16="http://schemas.microsoft.com/office/drawing/2014/main" id="{C3609BC6-7E1C-4E32-B214-921E71699F68}"/>
              </a:ext>
            </a:extLst>
          </p:cNvPr>
          <p:cNvSpPr/>
          <p:nvPr/>
        </p:nvSpPr>
        <p:spPr>
          <a:xfrm rot="17308152">
            <a:off x="4818082" y="3612895"/>
            <a:ext cx="3708159" cy="1573175"/>
          </a:xfrm>
          <a:prstGeom prst="arc">
            <a:avLst>
              <a:gd name="adj1" fmla="val 13377917"/>
              <a:gd name="adj2" fmla="val 63368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406" name="Arc 405">
            <a:extLst>
              <a:ext uri="{FF2B5EF4-FFF2-40B4-BE49-F238E27FC236}">
                <a16:creationId xmlns:a16="http://schemas.microsoft.com/office/drawing/2014/main" id="{EEE12B6A-B793-47F0-BFC3-B29FB0F684FD}"/>
              </a:ext>
            </a:extLst>
          </p:cNvPr>
          <p:cNvSpPr/>
          <p:nvPr/>
        </p:nvSpPr>
        <p:spPr>
          <a:xfrm rot="17308152">
            <a:off x="5649871" y="3649965"/>
            <a:ext cx="3708159" cy="1573175"/>
          </a:xfrm>
          <a:prstGeom prst="arc">
            <a:avLst>
              <a:gd name="adj1" fmla="val 13377917"/>
              <a:gd name="adj2" fmla="val 63368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354" name="Oval 353">
            <a:extLst>
              <a:ext uri="{FF2B5EF4-FFF2-40B4-BE49-F238E27FC236}">
                <a16:creationId xmlns:a16="http://schemas.microsoft.com/office/drawing/2014/main" id="{2D5E2454-6910-4A6E-A565-0781DE3CE942}"/>
              </a:ext>
            </a:extLst>
          </p:cNvPr>
          <p:cNvSpPr/>
          <p:nvPr/>
        </p:nvSpPr>
        <p:spPr>
          <a:xfrm>
            <a:off x="5215515" y="2025459"/>
            <a:ext cx="3670100" cy="115765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409" name="Oval 408">
            <a:extLst>
              <a:ext uri="{FF2B5EF4-FFF2-40B4-BE49-F238E27FC236}">
                <a16:creationId xmlns:a16="http://schemas.microsoft.com/office/drawing/2014/main" id="{C10E1EA3-324D-4ACA-A43D-E3896DACE3AB}"/>
              </a:ext>
            </a:extLst>
          </p:cNvPr>
          <p:cNvSpPr/>
          <p:nvPr/>
        </p:nvSpPr>
        <p:spPr>
          <a:xfrm>
            <a:off x="3380465" y="4309928"/>
            <a:ext cx="3670100" cy="115765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410" name="Isosceles Triangle 409">
            <a:extLst>
              <a:ext uri="{FF2B5EF4-FFF2-40B4-BE49-F238E27FC236}">
                <a16:creationId xmlns:a16="http://schemas.microsoft.com/office/drawing/2014/main" id="{48A4C5A8-E847-48AE-A388-AA8660E6B44C}"/>
              </a:ext>
            </a:extLst>
          </p:cNvPr>
          <p:cNvSpPr/>
          <p:nvPr/>
        </p:nvSpPr>
        <p:spPr>
          <a:xfrm rot="10800000">
            <a:off x="6977002" y="4761249"/>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11" name="Isosceles Triangle 410">
            <a:extLst>
              <a:ext uri="{FF2B5EF4-FFF2-40B4-BE49-F238E27FC236}">
                <a16:creationId xmlns:a16="http://schemas.microsoft.com/office/drawing/2014/main" id="{0A44CB34-520B-49E3-A4E6-361298F4E14F}"/>
              </a:ext>
            </a:extLst>
          </p:cNvPr>
          <p:cNvSpPr/>
          <p:nvPr/>
        </p:nvSpPr>
        <p:spPr>
          <a:xfrm>
            <a:off x="3313260" y="4824323"/>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12" name="Isosceles Triangle 411">
            <a:extLst>
              <a:ext uri="{FF2B5EF4-FFF2-40B4-BE49-F238E27FC236}">
                <a16:creationId xmlns:a16="http://schemas.microsoft.com/office/drawing/2014/main" id="{68107E38-18A1-4272-AE71-76AAF36C8504}"/>
              </a:ext>
            </a:extLst>
          </p:cNvPr>
          <p:cNvSpPr/>
          <p:nvPr/>
        </p:nvSpPr>
        <p:spPr>
          <a:xfrm>
            <a:off x="5162241" y="2537989"/>
            <a:ext cx="125314" cy="12614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1506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7C4AADD5-B51D-4513-852B-86D9F584D999}"/>
              </a:ext>
            </a:extLst>
          </p:cNvPr>
          <p:cNvSpPr/>
          <p:nvPr/>
        </p:nvSpPr>
        <p:spPr>
          <a:xfrm>
            <a:off x="4000499" y="333099"/>
            <a:ext cx="2057395" cy="1392382"/>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5" name="Rectangle 4">
            <a:extLst>
              <a:ext uri="{FF2B5EF4-FFF2-40B4-BE49-F238E27FC236}">
                <a16:creationId xmlns:a16="http://schemas.microsoft.com/office/drawing/2014/main" id="{AEBB680D-DA33-4062-8EF5-05E3799A1382}"/>
              </a:ext>
            </a:extLst>
          </p:cNvPr>
          <p:cNvSpPr/>
          <p:nvPr/>
        </p:nvSpPr>
        <p:spPr>
          <a:xfrm>
            <a:off x="3174423" y="52545"/>
            <a:ext cx="1911927" cy="214052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9E53ABD4-98C9-48BB-93CF-B362B7E239B4}"/>
              </a:ext>
            </a:extLst>
          </p:cNvPr>
          <p:cNvCxnSpPr>
            <a:cxnSpLocks/>
            <a:endCxn id="10" idx="0"/>
          </p:cNvCxnSpPr>
          <p:nvPr/>
        </p:nvCxnSpPr>
        <p:spPr>
          <a:xfrm>
            <a:off x="5086350" y="333099"/>
            <a:ext cx="0" cy="5010827"/>
          </a:xfrm>
          <a:prstGeom prst="line">
            <a:avLst/>
          </a:prstGeom>
        </p:spPr>
        <p:style>
          <a:lnRef idx="2">
            <a:schemeClr val="dk1"/>
          </a:lnRef>
          <a:fillRef idx="0">
            <a:schemeClr val="dk1"/>
          </a:fillRef>
          <a:effectRef idx="1">
            <a:schemeClr val="dk1"/>
          </a:effectRef>
          <a:fontRef idx="minor">
            <a:schemeClr val="tx1"/>
          </a:fontRef>
        </p:style>
      </p:cxnSp>
      <p:sp>
        <p:nvSpPr>
          <p:cNvPr id="10" name="Oval 9">
            <a:extLst>
              <a:ext uri="{FF2B5EF4-FFF2-40B4-BE49-F238E27FC236}">
                <a16:creationId xmlns:a16="http://schemas.microsoft.com/office/drawing/2014/main" id="{A0C9A830-F053-4E08-B7C8-446F9DAB4E53}"/>
              </a:ext>
            </a:extLst>
          </p:cNvPr>
          <p:cNvSpPr/>
          <p:nvPr/>
        </p:nvSpPr>
        <p:spPr>
          <a:xfrm>
            <a:off x="4371975" y="5343926"/>
            <a:ext cx="1428750" cy="134562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cxnSp>
        <p:nvCxnSpPr>
          <p:cNvPr id="12" name="Straight Connector 11">
            <a:extLst>
              <a:ext uri="{FF2B5EF4-FFF2-40B4-BE49-F238E27FC236}">
                <a16:creationId xmlns:a16="http://schemas.microsoft.com/office/drawing/2014/main" id="{8901B5BA-8CCF-4ED6-9926-D47BFAA92210}"/>
              </a:ext>
            </a:extLst>
          </p:cNvPr>
          <p:cNvCxnSpPr>
            <a:cxnSpLocks/>
          </p:cNvCxnSpPr>
          <p:nvPr/>
        </p:nvCxnSpPr>
        <p:spPr>
          <a:xfrm>
            <a:off x="5086350" y="1725481"/>
            <a:ext cx="971544" cy="1106632"/>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16104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34CEB9-D1B6-4A55-BB8A-24C42CD6DC8E}"/>
              </a:ext>
            </a:extLst>
          </p:cNvPr>
          <p:cNvSpPr/>
          <p:nvPr/>
        </p:nvSpPr>
        <p:spPr>
          <a:xfrm>
            <a:off x="4290579" y="400050"/>
            <a:ext cx="3610841" cy="1459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5" name="Rectangle 4">
            <a:extLst>
              <a:ext uri="{FF2B5EF4-FFF2-40B4-BE49-F238E27FC236}">
                <a16:creationId xmlns:a16="http://schemas.microsoft.com/office/drawing/2014/main" id="{8FAB308E-94D9-44B1-8025-3C056B3DAFE1}"/>
              </a:ext>
            </a:extLst>
          </p:cNvPr>
          <p:cNvSpPr/>
          <p:nvPr/>
        </p:nvSpPr>
        <p:spPr>
          <a:xfrm>
            <a:off x="5208512" y="945345"/>
            <a:ext cx="1774973" cy="369332"/>
          </a:xfrm>
          <a:prstGeom prst="rect">
            <a:avLst/>
          </a:prstGeom>
          <a:noFill/>
        </p:spPr>
        <p:txBody>
          <a:bodyPr wrap="none" lIns="91440" tIns="45720" rIns="91440" bIns="45720">
            <a:spAutoFit/>
          </a:bodyPr>
          <a:lstStyle/>
          <a:p>
            <a:pPr algn="ctr"/>
            <a:r>
              <a:rPr lang="en-US" sz="1800" b="1" i="0" dirty="0">
                <a:effectLst/>
                <a:latin typeface="Cambria Math" panose="02040503050406030204" pitchFamily="18" charset="0"/>
                <a:ea typeface="Calibri" panose="020F0502020204030204" pitchFamily="34" charset="0"/>
                <a:cs typeface="Calibri" panose="020F0502020204030204" pitchFamily="34" charset="0"/>
              </a:rPr>
              <a:t>Free massage x1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CC76BC31-E472-4358-9E83-5C1082107A57}"/>
              </a:ext>
            </a:extLst>
          </p:cNvPr>
          <p:cNvSpPr/>
          <p:nvPr/>
        </p:nvSpPr>
        <p:spPr>
          <a:xfrm>
            <a:off x="4290579" y="2189018"/>
            <a:ext cx="3610841" cy="1459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7" name="Rectangle 6">
            <a:extLst>
              <a:ext uri="{FF2B5EF4-FFF2-40B4-BE49-F238E27FC236}">
                <a16:creationId xmlns:a16="http://schemas.microsoft.com/office/drawing/2014/main" id="{73C554DB-45F3-4755-AA8A-413CEB572EEC}"/>
              </a:ext>
            </a:extLst>
          </p:cNvPr>
          <p:cNvSpPr/>
          <p:nvPr/>
        </p:nvSpPr>
        <p:spPr>
          <a:xfrm>
            <a:off x="5208512" y="2734313"/>
            <a:ext cx="1774973" cy="369332"/>
          </a:xfrm>
          <a:prstGeom prst="rect">
            <a:avLst/>
          </a:prstGeom>
          <a:noFill/>
        </p:spPr>
        <p:txBody>
          <a:bodyPr wrap="none" lIns="91440" tIns="45720" rIns="91440" bIns="45720">
            <a:spAutoFit/>
          </a:bodyPr>
          <a:lstStyle/>
          <a:p>
            <a:pPr algn="ctr"/>
            <a:r>
              <a:rPr lang="en-US" sz="1800" b="1" i="0" dirty="0">
                <a:effectLst/>
                <a:latin typeface="Cambria Math" panose="02040503050406030204" pitchFamily="18" charset="0"/>
                <a:ea typeface="Calibri" panose="020F0502020204030204" pitchFamily="34" charset="0"/>
                <a:cs typeface="Calibri" panose="020F0502020204030204" pitchFamily="34" charset="0"/>
              </a:rPr>
              <a:t>Free massage x1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ED8F4658-32C9-4182-A3F7-DCA223ACA9CE}"/>
              </a:ext>
            </a:extLst>
          </p:cNvPr>
          <p:cNvSpPr/>
          <p:nvPr/>
        </p:nvSpPr>
        <p:spPr>
          <a:xfrm>
            <a:off x="4290579" y="3977986"/>
            <a:ext cx="3610841" cy="1459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9" name="Rectangle 8">
            <a:extLst>
              <a:ext uri="{FF2B5EF4-FFF2-40B4-BE49-F238E27FC236}">
                <a16:creationId xmlns:a16="http://schemas.microsoft.com/office/drawing/2014/main" id="{03344817-94FB-4961-A04D-C294DF747A8C}"/>
              </a:ext>
            </a:extLst>
          </p:cNvPr>
          <p:cNvSpPr/>
          <p:nvPr/>
        </p:nvSpPr>
        <p:spPr>
          <a:xfrm>
            <a:off x="5208512" y="4523281"/>
            <a:ext cx="1774973" cy="369332"/>
          </a:xfrm>
          <a:prstGeom prst="rect">
            <a:avLst/>
          </a:prstGeom>
          <a:noFill/>
        </p:spPr>
        <p:txBody>
          <a:bodyPr wrap="none" lIns="91440" tIns="45720" rIns="91440" bIns="45720">
            <a:spAutoFit/>
          </a:bodyPr>
          <a:lstStyle/>
          <a:p>
            <a:pPr algn="ctr"/>
            <a:r>
              <a:rPr lang="en-US" sz="1800" b="1" i="0" dirty="0">
                <a:effectLst/>
                <a:latin typeface="Cambria Math" panose="02040503050406030204" pitchFamily="18" charset="0"/>
                <a:ea typeface="Calibri" panose="020F0502020204030204" pitchFamily="34" charset="0"/>
                <a:cs typeface="Calibri" panose="020F0502020204030204" pitchFamily="34" charset="0"/>
              </a:rPr>
              <a:t>Free massage x1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B9B24E6C-D24F-4E95-9B5E-5A75287D8781}"/>
              </a:ext>
            </a:extLst>
          </p:cNvPr>
          <p:cNvSpPr/>
          <p:nvPr/>
        </p:nvSpPr>
        <p:spPr>
          <a:xfrm>
            <a:off x="416501" y="400050"/>
            <a:ext cx="3610841" cy="1459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041A6A4C-C00A-4577-B37A-8A74E8A172FC}"/>
              </a:ext>
            </a:extLst>
          </p:cNvPr>
          <p:cNvSpPr/>
          <p:nvPr/>
        </p:nvSpPr>
        <p:spPr>
          <a:xfrm>
            <a:off x="1334434" y="945345"/>
            <a:ext cx="1774973" cy="369332"/>
          </a:xfrm>
          <a:prstGeom prst="rect">
            <a:avLst/>
          </a:prstGeom>
          <a:noFill/>
        </p:spPr>
        <p:txBody>
          <a:bodyPr wrap="none" lIns="91440" tIns="45720" rIns="91440" bIns="45720">
            <a:spAutoFit/>
          </a:bodyPr>
          <a:lstStyle/>
          <a:p>
            <a:pPr algn="ctr"/>
            <a:r>
              <a:rPr lang="en-US" sz="1800" b="1" i="0" dirty="0">
                <a:effectLst/>
                <a:latin typeface="Cambria Math" panose="02040503050406030204" pitchFamily="18" charset="0"/>
                <a:ea typeface="Calibri" panose="020F0502020204030204" pitchFamily="34" charset="0"/>
                <a:cs typeface="Calibri" panose="020F0502020204030204" pitchFamily="34" charset="0"/>
              </a:rPr>
              <a:t>Free massage x1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749639AF-8956-4879-81CF-0345DE61C528}"/>
              </a:ext>
            </a:extLst>
          </p:cNvPr>
          <p:cNvSpPr/>
          <p:nvPr/>
        </p:nvSpPr>
        <p:spPr>
          <a:xfrm>
            <a:off x="416501" y="2189018"/>
            <a:ext cx="3610841" cy="1459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C1C2A62D-265E-48DE-8F0C-7FBAD4756752}"/>
              </a:ext>
            </a:extLst>
          </p:cNvPr>
          <p:cNvSpPr/>
          <p:nvPr/>
        </p:nvSpPr>
        <p:spPr>
          <a:xfrm>
            <a:off x="1334434" y="2734313"/>
            <a:ext cx="1774973" cy="369332"/>
          </a:xfrm>
          <a:prstGeom prst="rect">
            <a:avLst/>
          </a:prstGeom>
          <a:noFill/>
        </p:spPr>
        <p:txBody>
          <a:bodyPr wrap="none" lIns="91440" tIns="45720" rIns="91440" bIns="45720">
            <a:spAutoFit/>
          </a:bodyPr>
          <a:lstStyle/>
          <a:p>
            <a:pPr algn="ctr"/>
            <a:r>
              <a:rPr lang="en-US" sz="1800" b="1" i="0" dirty="0">
                <a:effectLst/>
                <a:latin typeface="Cambria Math" panose="02040503050406030204" pitchFamily="18" charset="0"/>
                <a:ea typeface="Calibri" panose="020F0502020204030204" pitchFamily="34" charset="0"/>
                <a:cs typeface="Calibri" panose="020F0502020204030204" pitchFamily="34" charset="0"/>
              </a:rPr>
              <a:t>Free massage x1</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0180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F0B7C2-66F2-4154-9F35-1FA5A313DEF5}"/>
              </a:ext>
            </a:extLst>
          </p:cNvPr>
          <p:cNvSpPr/>
          <p:nvPr/>
        </p:nvSpPr>
        <p:spPr>
          <a:xfrm>
            <a:off x="593245" y="468087"/>
            <a:ext cx="2405743" cy="2068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6" name="Straight Arrow Connector 5">
            <a:extLst>
              <a:ext uri="{FF2B5EF4-FFF2-40B4-BE49-F238E27FC236}">
                <a16:creationId xmlns:a16="http://schemas.microsoft.com/office/drawing/2014/main" id="{8E3DE0BA-CDE5-4D24-B33B-885462B9E65D}"/>
              </a:ext>
            </a:extLst>
          </p:cNvPr>
          <p:cNvCxnSpPr>
            <a:cxnSpLocks/>
            <a:endCxn id="4" idx="2"/>
          </p:cNvCxnSpPr>
          <p:nvPr/>
        </p:nvCxnSpPr>
        <p:spPr>
          <a:xfrm flipV="1">
            <a:off x="250346" y="674915"/>
            <a:ext cx="1545771" cy="1807028"/>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D11387F1-0F0D-4A6F-A075-FC70BB10240B}"/>
              </a:ext>
            </a:extLst>
          </p:cNvPr>
          <p:cNvCxnSpPr>
            <a:cxnSpLocks/>
          </p:cNvCxnSpPr>
          <p:nvPr/>
        </p:nvCxnSpPr>
        <p:spPr>
          <a:xfrm>
            <a:off x="1796116" y="674915"/>
            <a:ext cx="1545771" cy="1807028"/>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03A69475-7ECC-4464-92DD-30A930DCBEE7}"/>
              </a:ext>
            </a:extLst>
          </p:cNvPr>
          <p:cNvCxnSpPr>
            <a:stCxn id="4" idx="2"/>
          </p:cNvCxnSpPr>
          <p:nvPr/>
        </p:nvCxnSpPr>
        <p:spPr>
          <a:xfrm flipH="1">
            <a:off x="1796116" y="674915"/>
            <a:ext cx="1" cy="186689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Rectangle 11">
            <a:extLst>
              <a:ext uri="{FF2B5EF4-FFF2-40B4-BE49-F238E27FC236}">
                <a16:creationId xmlns:a16="http://schemas.microsoft.com/office/drawing/2014/main" id="{48C779C8-484D-4FF9-B7F3-2C618E32FB65}"/>
              </a:ext>
            </a:extLst>
          </p:cNvPr>
          <p:cNvSpPr/>
          <p:nvPr/>
        </p:nvSpPr>
        <p:spPr>
          <a:xfrm>
            <a:off x="672089" y="1768495"/>
            <a:ext cx="1124026" cy="878574"/>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Angle of</a:t>
            </a:r>
            <a:br>
              <a:rPr lang="en-AU" sz="1800" dirty="0">
                <a:effectLst/>
                <a:latin typeface="Cambria Math" panose="02040503050406030204" pitchFamily="18" charset="0"/>
                <a:ea typeface="Calibri" panose="020F0502020204030204" pitchFamily="34" charset="0"/>
                <a:cs typeface="Times New Roman" panose="02020603050405020304" pitchFamily="18" charset="0"/>
              </a:rPr>
            </a:br>
            <a:r>
              <a:rPr lang="en-AU" sz="1800" dirty="0">
                <a:effectLst/>
                <a:latin typeface="Cambria Math" panose="02040503050406030204" pitchFamily="18" charset="0"/>
                <a:ea typeface="Calibri" panose="020F0502020204030204" pitchFamily="34" charset="0"/>
                <a:cs typeface="Times New Roman" panose="02020603050405020304" pitchFamily="18" charset="0"/>
              </a:rPr>
              <a:t>incidence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C80EA8FD-1120-429F-9BF6-9AD52C4C15FD}"/>
              </a:ext>
            </a:extLst>
          </p:cNvPr>
          <p:cNvSpPr/>
          <p:nvPr/>
        </p:nvSpPr>
        <p:spPr>
          <a:xfrm>
            <a:off x="1833229" y="1768495"/>
            <a:ext cx="1128642" cy="878574"/>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Angle of</a:t>
            </a:r>
            <a:br>
              <a:rPr lang="en-AU" sz="1800" dirty="0">
                <a:effectLst/>
                <a:latin typeface="Cambria Math" panose="02040503050406030204" pitchFamily="18" charset="0"/>
                <a:ea typeface="Calibri" panose="020F0502020204030204" pitchFamily="34" charset="0"/>
                <a:cs typeface="Times New Roman" panose="02020603050405020304" pitchFamily="18" charset="0"/>
              </a:rPr>
            </a:br>
            <a:r>
              <a:rPr lang="en-AU" sz="1800" dirty="0">
                <a:effectLst/>
                <a:latin typeface="Cambria Math" panose="02040503050406030204" pitchFamily="18" charset="0"/>
                <a:ea typeface="Calibri" panose="020F0502020204030204" pitchFamily="34" charset="0"/>
                <a:cs typeface="Times New Roman" panose="02020603050405020304" pitchFamily="18" charset="0"/>
              </a:rPr>
              <a:t>reflection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8D31561-5BCD-4C01-97A8-B2773F331102}"/>
              </a:ext>
            </a:extLst>
          </p:cNvPr>
          <p:cNvSpPr/>
          <p:nvPr/>
        </p:nvSpPr>
        <p:spPr>
          <a:xfrm>
            <a:off x="841707" y="2854127"/>
            <a:ext cx="1983043" cy="1294072"/>
          </a:xfrm>
          <a:prstGeom prst="rect">
            <a:avLst/>
          </a:prstGeom>
          <a:noFill/>
        </p:spPr>
        <p:txBody>
          <a:bodyPr wrap="none" lIns="91440" tIns="45720" rIns="91440" bIns="45720">
            <a:spAutoFit/>
          </a:bodyPr>
          <a:lstStyle/>
          <a:p>
            <a:pPr algn="ct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Angle of incidence</a:t>
            </a:r>
            <a:br>
              <a:rPr lang="en-AU" sz="1800" dirty="0">
                <a:effectLst/>
                <a:latin typeface="Cambria Math" panose="02040503050406030204" pitchFamily="18" charset="0"/>
                <a:ea typeface="Calibri" panose="020F0502020204030204" pitchFamily="34" charset="0"/>
                <a:cs typeface="Times New Roman" panose="02020603050405020304" pitchFamily="18" charset="0"/>
              </a:rPr>
            </a:b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br>
              <a:rPr lang="en-AU" sz="1800" dirty="0">
                <a:effectLst/>
                <a:latin typeface="Cambria Math" panose="02040503050406030204" pitchFamily="18" charset="0"/>
                <a:ea typeface="Calibri" panose="020F0502020204030204" pitchFamily="34" charset="0"/>
                <a:cs typeface="Times New Roman" panose="02020603050405020304" pitchFamily="18" charset="0"/>
              </a:rPr>
            </a:br>
            <a:r>
              <a:rPr lang="en-AU" sz="1800" dirty="0">
                <a:effectLst/>
                <a:latin typeface="Cambria Math" panose="02040503050406030204" pitchFamily="18" charset="0"/>
                <a:ea typeface="Calibri" panose="020F0502020204030204" pitchFamily="34" charset="0"/>
                <a:cs typeface="Times New Roman" panose="02020603050405020304" pitchFamily="18" charset="0"/>
              </a:rPr>
              <a:t>Angle of reflection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Isosceles Triangle 14">
            <a:extLst>
              <a:ext uri="{FF2B5EF4-FFF2-40B4-BE49-F238E27FC236}">
                <a16:creationId xmlns:a16="http://schemas.microsoft.com/office/drawing/2014/main" id="{2E93CA72-4A64-4332-8DDA-9F4EB0C1C2E9}"/>
              </a:ext>
            </a:extLst>
          </p:cNvPr>
          <p:cNvSpPr/>
          <p:nvPr/>
        </p:nvSpPr>
        <p:spPr>
          <a:xfrm>
            <a:off x="5649685" y="255151"/>
            <a:ext cx="2231572" cy="1986643"/>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17" name="Straight Arrow Connector 16">
            <a:extLst>
              <a:ext uri="{FF2B5EF4-FFF2-40B4-BE49-F238E27FC236}">
                <a16:creationId xmlns:a16="http://schemas.microsoft.com/office/drawing/2014/main" id="{56108756-C958-498D-8609-C3E939E364BB}"/>
              </a:ext>
            </a:extLst>
          </p:cNvPr>
          <p:cNvCxnSpPr>
            <a:endCxn id="15" idx="1"/>
          </p:cNvCxnSpPr>
          <p:nvPr/>
        </p:nvCxnSpPr>
        <p:spPr>
          <a:xfrm flipV="1">
            <a:off x="3995057" y="1248473"/>
            <a:ext cx="2212521" cy="647036"/>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E6F02E2D-AFC3-41D9-93A9-0346572BB5E0}"/>
              </a:ext>
            </a:extLst>
          </p:cNvPr>
          <p:cNvCxnSpPr>
            <a:stCxn id="15" idx="1"/>
          </p:cNvCxnSpPr>
          <p:nvPr/>
        </p:nvCxnSpPr>
        <p:spPr>
          <a:xfrm flipV="1">
            <a:off x="6207578" y="974260"/>
            <a:ext cx="1020536" cy="27421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08909BF7-8C57-40DC-8652-BBABB0149A00}"/>
              </a:ext>
            </a:extLst>
          </p:cNvPr>
          <p:cNvCxnSpPr>
            <a:cxnSpLocks/>
          </p:cNvCxnSpPr>
          <p:nvPr/>
        </p:nvCxnSpPr>
        <p:spPr>
          <a:xfrm flipV="1">
            <a:off x="6168052" y="1111366"/>
            <a:ext cx="1060062" cy="137108"/>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63CF32C6-211B-431C-82DD-AC7D78DD7B19}"/>
              </a:ext>
            </a:extLst>
          </p:cNvPr>
          <p:cNvCxnSpPr>
            <a:cxnSpLocks/>
            <a:endCxn id="15" idx="5"/>
          </p:cNvCxnSpPr>
          <p:nvPr/>
        </p:nvCxnSpPr>
        <p:spPr>
          <a:xfrm>
            <a:off x="6207578" y="1248472"/>
            <a:ext cx="1115786" cy="1"/>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725E1E51-98CD-4DB8-809A-DC1AE2D4DF3D}"/>
              </a:ext>
            </a:extLst>
          </p:cNvPr>
          <p:cNvCxnSpPr>
            <a:cxnSpLocks/>
            <a:stCxn id="15" idx="1"/>
          </p:cNvCxnSpPr>
          <p:nvPr/>
        </p:nvCxnSpPr>
        <p:spPr>
          <a:xfrm>
            <a:off x="6207578" y="1248473"/>
            <a:ext cx="1170307" cy="137106"/>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2CBCBD91-72C6-47EF-A10D-517A45792703}"/>
              </a:ext>
            </a:extLst>
          </p:cNvPr>
          <p:cNvCxnSpPr>
            <a:cxnSpLocks/>
          </p:cNvCxnSpPr>
          <p:nvPr/>
        </p:nvCxnSpPr>
        <p:spPr>
          <a:xfrm>
            <a:off x="6189823" y="1248471"/>
            <a:ext cx="1357967" cy="323520"/>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82BE06D0-4BC4-4C91-AA16-F65F446A6210}"/>
              </a:ext>
            </a:extLst>
          </p:cNvPr>
          <p:cNvCxnSpPr>
            <a:cxnSpLocks/>
          </p:cNvCxnSpPr>
          <p:nvPr/>
        </p:nvCxnSpPr>
        <p:spPr>
          <a:xfrm>
            <a:off x="6196692" y="1248470"/>
            <a:ext cx="1372869" cy="496662"/>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33" name="Rectangle 32">
            <a:extLst>
              <a:ext uri="{FF2B5EF4-FFF2-40B4-BE49-F238E27FC236}">
                <a16:creationId xmlns:a16="http://schemas.microsoft.com/office/drawing/2014/main" id="{C880D82F-D88E-4E44-8DCE-F06A9C6D5B7C}"/>
              </a:ext>
            </a:extLst>
          </p:cNvPr>
          <p:cNvSpPr/>
          <p:nvPr/>
        </p:nvSpPr>
        <p:spPr>
          <a:xfrm>
            <a:off x="4227257" y="1100901"/>
            <a:ext cx="1272657" cy="369332"/>
          </a:xfrm>
          <a:prstGeom prst="rect">
            <a:avLst/>
          </a:prstGeom>
          <a:noFill/>
        </p:spPr>
        <p:txBody>
          <a:bodyPr wrap="none" lIns="91440" tIns="45720" rIns="91440" bIns="45720">
            <a:spAutoFit/>
          </a:bodyPr>
          <a:lstStyle/>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White light</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D82A9B27-D714-4FA2-8AEC-9DF6C34E0F7C}"/>
              </a:ext>
            </a:extLst>
          </p:cNvPr>
          <p:cNvSpPr/>
          <p:nvPr/>
        </p:nvSpPr>
        <p:spPr>
          <a:xfrm>
            <a:off x="4257870" y="2743632"/>
            <a:ext cx="5069721" cy="982961"/>
          </a:xfrm>
          <a:prstGeom prst="rect">
            <a:avLst/>
          </a:prstGeom>
          <a:noFill/>
        </p:spPr>
        <p:txBody>
          <a:bodyPr wrap="none" lIns="91440" tIns="45720" rIns="91440" bIns="45720">
            <a:spAutoFit/>
          </a:bodyPr>
          <a:lstStyle/>
          <a:p>
            <a:pPr algn="ct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The greater the wavelength, the less it’s refracted</a:t>
            </a:r>
            <a:r>
              <a:rPr lang="en-AU" dirty="0">
                <a:latin typeface="Calibri" panose="020F0502020204030204" pitchFamily="34" charset="0"/>
                <a:ea typeface="Calibri" panose="020F0502020204030204" pitchFamily="34" charset="0"/>
                <a:cs typeface="Times New Roman" panose="02020603050405020304" pitchFamily="18" charset="0"/>
              </a:rPr>
              <a:t>.</a:t>
            </a:r>
            <a:endParaRPr lang="en-AU" dirty="0">
              <a:latin typeface="Cambria Math" panose="02040503050406030204" pitchFamily="18" charset="0"/>
              <a:ea typeface="Calibri" panose="020F0502020204030204" pitchFamily="34" charset="0"/>
              <a:cs typeface="Times New Roman" panose="02020603050405020304" pitchFamily="18" charset="0"/>
            </a:endParaRPr>
          </a:p>
          <a:p>
            <a:pPr algn="ct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Therefore red is refracted the least.</a:t>
            </a: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
        <p:nvSpPr>
          <p:cNvPr id="35" name="Isosceles Triangle 34">
            <a:extLst>
              <a:ext uri="{FF2B5EF4-FFF2-40B4-BE49-F238E27FC236}">
                <a16:creationId xmlns:a16="http://schemas.microsoft.com/office/drawing/2014/main" id="{0583F8AB-D3C8-4C0D-BFF9-B03CBB0E818D}"/>
              </a:ext>
            </a:extLst>
          </p:cNvPr>
          <p:cNvSpPr/>
          <p:nvPr/>
        </p:nvSpPr>
        <p:spPr>
          <a:xfrm>
            <a:off x="6432004" y="4288308"/>
            <a:ext cx="2231572" cy="1986643"/>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37" name="Straight Arrow Connector 36">
            <a:extLst>
              <a:ext uri="{FF2B5EF4-FFF2-40B4-BE49-F238E27FC236}">
                <a16:creationId xmlns:a16="http://schemas.microsoft.com/office/drawing/2014/main" id="{5AB9C63E-1A96-4EEA-B4D0-C79DEA063A60}"/>
              </a:ext>
            </a:extLst>
          </p:cNvPr>
          <p:cNvCxnSpPr>
            <a:cxnSpLocks/>
          </p:cNvCxnSpPr>
          <p:nvPr/>
        </p:nvCxnSpPr>
        <p:spPr>
          <a:xfrm flipV="1">
            <a:off x="4819529" y="5277945"/>
            <a:ext cx="2170368" cy="1345091"/>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26043407-CCC8-461D-B3AC-C1FBE4B9E29A}"/>
              </a:ext>
            </a:extLst>
          </p:cNvPr>
          <p:cNvCxnSpPr>
            <a:cxnSpLocks/>
            <a:stCxn id="35" idx="1"/>
          </p:cNvCxnSpPr>
          <p:nvPr/>
        </p:nvCxnSpPr>
        <p:spPr>
          <a:xfrm flipV="1">
            <a:off x="6989897" y="5171893"/>
            <a:ext cx="1041680" cy="109737"/>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2BCE5C43-A6C7-4CEC-A51E-1C01054EB3C8}"/>
              </a:ext>
            </a:extLst>
          </p:cNvPr>
          <p:cNvCxnSpPr>
            <a:cxnSpLocks/>
          </p:cNvCxnSpPr>
          <p:nvPr/>
        </p:nvCxnSpPr>
        <p:spPr>
          <a:xfrm flipV="1">
            <a:off x="8031577" y="3975019"/>
            <a:ext cx="578459" cy="1196875"/>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F5752BB4-7F6B-4F6A-9957-5F9FE1B24363}"/>
              </a:ext>
            </a:extLst>
          </p:cNvPr>
          <p:cNvCxnSpPr>
            <a:cxnSpLocks/>
          </p:cNvCxnSpPr>
          <p:nvPr/>
        </p:nvCxnSpPr>
        <p:spPr>
          <a:xfrm flipH="1" flipV="1">
            <a:off x="5958161" y="4800672"/>
            <a:ext cx="1514317" cy="6993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910E6C93-651D-41FB-AF8E-95DC2278D38C}"/>
              </a:ext>
            </a:extLst>
          </p:cNvPr>
          <p:cNvCxnSpPr>
            <a:cxnSpLocks/>
          </p:cNvCxnSpPr>
          <p:nvPr/>
        </p:nvCxnSpPr>
        <p:spPr>
          <a:xfrm flipH="1">
            <a:off x="7569562" y="4573456"/>
            <a:ext cx="1594823" cy="8422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Rectangle 48">
            <a:extLst>
              <a:ext uri="{FF2B5EF4-FFF2-40B4-BE49-F238E27FC236}">
                <a16:creationId xmlns:a16="http://schemas.microsoft.com/office/drawing/2014/main" id="{87912104-0AF2-4AD1-83D1-C2659A79D428}"/>
              </a:ext>
            </a:extLst>
          </p:cNvPr>
          <p:cNvSpPr/>
          <p:nvPr/>
        </p:nvSpPr>
        <p:spPr>
          <a:xfrm>
            <a:off x="5342700" y="5075782"/>
            <a:ext cx="1124026" cy="646331"/>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Angle of</a:t>
            </a:r>
            <a:br>
              <a:rPr lang="en-AU" dirty="0">
                <a:latin typeface="Cambria Math" panose="02040503050406030204" pitchFamily="18" charset="0"/>
                <a:ea typeface="Calibri" panose="020F0502020204030204" pitchFamily="34" charset="0"/>
                <a:cs typeface="Times New Roman" panose="02020603050405020304" pitchFamily="18" charset="0"/>
              </a:rPr>
            </a:br>
            <a:r>
              <a:rPr lang="en-AU" dirty="0">
                <a:latin typeface="Cambria Math" panose="02040503050406030204" pitchFamily="18" charset="0"/>
                <a:ea typeface="Calibri" panose="020F0502020204030204" pitchFamily="34" charset="0"/>
                <a:cs typeface="Times New Roman" panose="02020603050405020304" pitchFamily="18" charset="0"/>
              </a:rPr>
              <a:t>incidence</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DB49515C-8B22-4AAC-B5DD-CABC75D553F5}"/>
              </a:ext>
            </a:extLst>
          </p:cNvPr>
          <p:cNvSpPr/>
          <p:nvPr/>
        </p:nvSpPr>
        <p:spPr>
          <a:xfrm>
            <a:off x="8468962" y="3940372"/>
            <a:ext cx="1128642" cy="646331"/>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Angle of</a:t>
            </a:r>
            <a:br>
              <a:rPr lang="en-AU" dirty="0">
                <a:latin typeface="Cambria Math" panose="02040503050406030204" pitchFamily="18" charset="0"/>
                <a:ea typeface="Calibri" panose="020F0502020204030204" pitchFamily="34" charset="0"/>
                <a:cs typeface="Times New Roman" panose="02020603050405020304" pitchFamily="18" charset="0"/>
              </a:rPr>
            </a:br>
            <a:r>
              <a:rPr lang="en-AU" dirty="0">
                <a:latin typeface="Cambria Math" panose="02040503050406030204" pitchFamily="18" charset="0"/>
                <a:ea typeface="Calibri" panose="020F0502020204030204" pitchFamily="34" charset="0"/>
                <a:cs typeface="Times New Roman" panose="02020603050405020304" pitchFamily="18" charset="0"/>
              </a:rPr>
              <a:t>reflection</a:t>
            </a:r>
            <a:endParaRPr lang="en-US"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E24ECE23-31DE-44F5-895E-74D09D387697}"/>
                  </a:ext>
                </a:extLst>
              </p:cNvPr>
              <p:cNvSpPr/>
              <p:nvPr/>
            </p:nvSpPr>
            <p:spPr>
              <a:xfrm>
                <a:off x="1354019" y="5998419"/>
                <a:ext cx="2202911" cy="369332"/>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sSub>
                        <m:sSubPr>
                          <m:ctrlPr>
                            <a:rPr lang="en-US" b="0" i="1" cap="none" spc="0" smtClean="0">
                              <a:ln w="0"/>
                              <a:solidFill>
                                <a:schemeClr val="tx1"/>
                              </a:solidFill>
                              <a:latin typeface="Cambria Math" panose="02040503050406030204" pitchFamily="18" charset="0"/>
                              <a:ea typeface="Cambria Math" panose="02040503050406030204" pitchFamily="18" charset="0"/>
                            </a:rPr>
                          </m:ctrlPr>
                        </m:sSubPr>
                        <m:e>
                          <m:r>
                            <a:rPr lang="en-AU" b="0" i="1" cap="none" spc="0" smtClean="0">
                              <a:ln w="0"/>
                              <a:solidFill>
                                <a:schemeClr val="tx1"/>
                              </a:solidFill>
                              <a:latin typeface="Cambria Math" panose="02040503050406030204" pitchFamily="18" charset="0"/>
                              <a:ea typeface="Cambria Math" panose="02040503050406030204" pitchFamily="18" charset="0"/>
                            </a:rPr>
                            <m:t>𝑛</m:t>
                          </m:r>
                        </m:e>
                        <m:sub>
                          <m:r>
                            <a:rPr lang="en-AU" b="0" i="1" cap="none" spc="0" smtClean="0">
                              <a:ln w="0"/>
                              <a:solidFill>
                                <a:schemeClr val="tx1"/>
                              </a:solidFill>
                              <a:latin typeface="Cambria Math" panose="02040503050406030204" pitchFamily="18" charset="0"/>
                              <a:ea typeface="Cambria Math" panose="02040503050406030204" pitchFamily="18" charset="0"/>
                            </a:rPr>
                            <m:t>1</m:t>
                          </m:r>
                        </m:sub>
                      </m:sSub>
                      <m:func>
                        <m:funcPr>
                          <m:ctrlPr>
                            <a:rPr lang="en-US" b="0" i="1" cap="none" spc="0" smtClean="0">
                              <a:ln w="0"/>
                              <a:solidFill>
                                <a:schemeClr val="tx1"/>
                              </a:solidFill>
                              <a:latin typeface="Cambria Math" panose="02040503050406030204" pitchFamily="18" charset="0"/>
                              <a:ea typeface="Cambria Math" panose="02040503050406030204" pitchFamily="18" charset="0"/>
                            </a:rPr>
                          </m:ctrlPr>
                        </m:funcPr>
                        <m:fName>
                          <m:r>
                            <m:rPr>
                              <m:sty m:val="p"/>
                            </m:rPr>
                            <a:rPr lang="en-US" b="0" i="0" cap="none" spc="0" smtClean="0">
                              <a:ln w="0"/>
                              <a:solidFill>
                                <a:schemeClr val="tx1"/>
                              </a:solidFill>
                              <a:latin typeface="Cambria Math" panose="02040503050406030204" pitchFamily="18" charset="0"/>
                              <a:ea typeface="Cambria Math" panose="02040503050406030204" pitchFamily="18" charset="0"/>
                            </a:rPr>
                            <m:t>sin</m:t>
                          </m:r>
                        </m:fName>
                        <m:e>
                          <m:sSub>
                            <m:sSubPr>
                              <m:ctrlPr>
                                <a:rPr lang="en-US" b="0" i="1" cap="none" spc="0" smtClean="0">
                                  <a:ln w="0"/>
                                  <a:solidFill>
                                    <a:schemeClr val="tx1"/>
                                  </a:solidFill>
                                  <a:latin typeface="Cambria Math" panose="02040503050406030204" pitchFamily="18" charset="0"/>
                                  <a:ea typeface="Cambria Math" panose="02040503050406030204" pitchFamily="18" charset="0"/>
                                </a:rPr>
                              </m:ctrlPr>
                            </m:sSubPr>
                            <m:e>
                              <m:r>
                                <a:rPr lang="el-GR" i="1">
                                  <a:ln w="0"/>
                                  <a:latin typeface="Cambria Math" panose="02040503050406030204" pitchFamily="18" charset="0"/>
                                  <a:ea typeface="Cambria Math" panose="02040503050406030204" pitchFamily="18" charset="0"/>
                                </a:rPr>
                                <m:t>𝜃</m:t>
                              </m:r>
                            </m:e>
                            <m:sub>
                              <m:r>
                                <a:rPr lang="en-AU" b="0" i="1" cap="none" spc="0" smtClean="0">
                                  <a:ln w="0"/>
                                  <a:solidFill>
                                    <a:schemeClr val="tx1"/>
                                  </a:solidFill>
                                  <a:latin typeface="Cambria Math" panose="02040503050406030204" pitchFamily="18" charset="0"/>
                                  <a:ea typeface="Cambria Math" panose="02040503050406030204" pitchFamily="18" charset="0"/>
                                </a:rPr>
                                <m:t>1</m:t>
                              </m:r>
                            </m:sub>
                          </m:sSub>
                        </m:e>
                      </m:func>
                      <m:r>
                        <a:rPr lang="en-AU" b="0" i="1" cap="none" spc="0" smtClean="0">
                          <a:ln w="0"/>
                          <a:solidFill>
                            <a:schemeClr val="tx1"/>
                          </a:solidFill>
                          <a:latin typeface="Cambria Math" panose="02040503050406030204" pitchFamily="18" charset="0"/>
                          <a:ea typeface="Cambria Math" panose="02040503050406030204" pitchFamily="18" charset="0"/>
                        </a:rPr>
                        <m:t>=</m:t>
                      </m:r>
                      <m:sSub>
                        <m:sSubPr>
                          <m:ctrlPr>
                            <a:rPr lang="en-AU" b="0" i="1" cap="none" spc="0" smtClean="0">
                              <a:ln w="0"/>
                              <a:solidFill>
                                <a:schemeClr val="tx1"/>
                              </a:solidFill>
                              <a:latin typeface="Cambria Math" panose="02040503050406030204" pitchFamily="18" charset="0"/>
                              <a:ea typeface="Cambria Math" panose="02040503050406030204" pitchFamily="18" charset="0"/>
                            </a:rPr>
                          </m:ctrlPr>
                        </m:sSubPr>
                        <m:e>
                          <m:r>
                            <a:rPr lang="en-AU" b="0" i="1" cap="none" spc="0" smtClean="0">
                              <a:ln w="0"/>
                              <a:solidFill>
                                <a:schemeClr val="tx1"/>
                              </a:solidFill>
                              <a:latin typeface="Cambria Math" panose="02040503050406030204" pitchFamily="18" charset="0"/>
                              <a:ea typeface="Cambria Math" panose="02040503050406030204" pitchFamily="18" charset="0"/>
                            </a:rPr>
                            <m:t>𝑛</m:t>
                          </m:r>
                        </m:e>
                        <m:sub>
                          <m:r>
                            <a:rPr lang="en-AU" b="0" i="1" cap="none" spc="0" smtClean="0">
                              <a:ln w="0"/>
                              <a:solidFill>
                                <a:schemeClr val="tx1"/>
                              </a:solidFill>
                              <a:latin typeface="Cambria Math" panose="02040503050406030204" pitchFamily="18" charset="0"/>
                              <a:ea typeface="Cambria Math" panose="02040503050406030204" pitchFamily="18" charset="0"/>
                            </a:rPr>
                            <m:t>2</m:t>
                          </m:r>
                        </m:sub>
                      </m:sSub>
                      <m:func>
                        <m:funcPr>
                          <m:ctrlPr>
                            <a:rPr lang="en-AU" b="0" i="1" cap="none" spc="0" smtClean="0">
                              <a:ln w="0"/>
                              <a:solidFill>
                                <a:schemeClr val="tx1"/>
                              </a:solidFill>
                              <a:latin typeface="Cambria Math" panose="02040503050406030204" pitchFamily="18" charset="0"/>
                              <a:ea typeface="Cambria Math" panose="02040503050406030204" pitchFamily="18" charset="0"/>
                            </a:rPr>
                          </m:ctrlPr>
                        </m:funcPr>
                        <m:fName>
                          <m:r>
                            <m:rPr>
                              <m:sty m:val="p"/>
                            </m:rPr>
                            <a:rPr lang="en-AU" b="0" i="0" cap="none" spc="0" smtClean="0">
                              <a:ln w="0"/>
                              <a:solidFill>
                                <a:schemeClr val="tx1"/>
                              </a:solidFill>
                              <a:latin typeface="Cambria Math" panose="02040503050406030204" pitchFamily="18" charset="0"/>
                              <a:ea typeface="Cambria Math" panose="02040503050406030204" pitchFamily="18" charset="0"/>
                            </a:rPr>
                            <m:t>sin</m:t>
                          </m:r>
                        </m:fName>
                        <m:e>
                          <m:sSub>
                            <m:sSubPr>
                              <m:ctrlPr>
                                <a:rPr lang="en-AU" b="0" i="1" cap="none" spc="0" smtClean="0">
                                  <a:ln w="0"/>
                                  <a:solidFill>
                                    <a:schemeClr val="tx1"/>
                                  </a:solidFill>
                                  <a:latin typeface="Cambria Math" panose="02040503050406030204" pitchFamily="18" charset="0"/>
                                  <a:ea typeface="Cambria Math" panose="02040503050406030204" pitchFamily="18" charset="0"/>
                                </a:rPr>
                              </m:ctrlPr>
                            </m:sSubPr>
                            <m:e>
                              <m:r>
                                <a:rPr lang="el-GR" i="1">
                                  <a:ln w="0"/>
                                  <a:latin typeface="Cambria Math" panose="02040503050406030204" pitchFamily="18" charset="0"/>
                                  <a:ea typeface="Cambria Math" panose="02040503050406030204" pitchFamily="18" charset="0"/>
                                </a:rPr>
                                <m:t>𝜃</m:t>
                              </m:r>
                            </m:e>
                            <m:sub>
                              <m:r>
                                <a:rPr lang="en-AU" b="0" i="1" cap="none" spc="0" smtClean="0">
                                  <a:ln w="0"/>
                                  <a:solidFill>
                                    <a:schemeClr val="tx1"/>
                                  </a:solidFill>
                                  <a:latin typeface="Cambria Math" panose="02040503050406030204" pitchFamily="18" charset="0"/>
                                  <a:ea typeface="Cambria Math" panose="02040503050406030204" pitchFamily="18" charset="0"/>
                                </a:rPr>
                                <m:t>2</m:t>
                              </m:r>
                            </m:sub>
                          </m:sSub>
                        </m:e>
                      </m:func>
                    </m:oMath>
                  </m:oMathPara>
                </a14:m>
                <a:endParaRPr lang="en-US" b="0" cap="none" spc="0" dirty="0">
                  <a:ln w="0"/>
                  <a:solidFill>
                    <a:schemeClr val="tx1"/>
                  </a:solidFill>
                  <a:latin typeface="Cambria Math" panose="02040503050406030204" pitchFamily="18" charset="0"/>
                  <a:ea typeface="Cambria Math" panose="02040503050406030204" pitchFamily="18" charset="0"/>
                </a:endParaRPr>
              </a:p>
            </p:txBody>
          </p:sp>
        </mc:Choice>
        <mc:Fallback xmlns="">
          <p:sp>
            <p:nvSpPr>
              <p:cNvPr id="55" name="Rectangle 54">
                <a:extLst>
                  <a:ext uri="{FF2B5EF4-FFF2-40B4-BE49-F238E27FC236}">
                    <a16:creationId xmlns:a16="http://schemas.microsoft.com/office/drawing/2014/main" id="{E24ECE23-31DE-44F5-895E-74D09D387697}"/>
                  </a:ext>
                </a:extLst>
              </p:cNvPr>
              <p:cNvSpPr>
                <a:spLocks noRot="1" noChangeAspect="1" noMove="1" noResize="1" noEditPoints="1" noAdjustHandles="1" noChangeArrowheads="1" noChangeShapeType="1" noTextEdit="1"/>
              </p:cNvSpPr>
              <p:nvPr/>
            </p:nvSpPr>
            <p:spPr>
              <a:xfrm>
                <a:off x="1354019" y="5998419"/>
                <a:ext cx="2202911" cy="369332"/>
              </a:xfrm>
              <a:prstGeom prst="rect">
                <a:avLst/>
              </a:prstGeom>
              <a:blipFill>
                <a:blip r:embed="rId2"/>
                <a:stretch>
                  <a:fillRect/>
                </a:stretch>
              </a:blipFill>
            </p:spPr>
            <p:txBody>
              <a:bodyPr/>
              <a:lstStyle/>
              <a:p>
                <a:r>
                  <a:rPr lang="en-AU">
                    <a:noFill/>
                  </a:rPr>
                  <a:t> </a:t>
                </a:r>
              </a:p>
            </p:txBody>
          </p:sp>
        </mc:Fallback>
      </mc:AlternateContent>
      <p:sp>
        <p:nvSpPr>
          <p:cNvPr id="56" name="Rectangle 55">
            <a:extLst>
              <a:ext uri="{FF2B5EF4-FFF2-40B4-BE49-F238E27FC236}">
                <a16:creationId xmlns:a16="http://schemas.microsoft.com/office/drawing/2014/main" id="{60D37CF0-3FD6-4707-8F4F-8E3BAF4CAE89}"/>
              </a:ext>
            </a:extLst>
          </p:cNvPr>
          <p:cNvSpPr/>
          <p:nvPr/>
        </p:nvSpPr>
        <p:spPr>
          <a:xfrm>
            <a:off x="1299767" y="4891205"/>
            <a:ext cx="2583917" cy="6993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57" name="Straight Arrow Connector 56">
            <a:extLst>
              <a:ext uri="{FF2B5EF4-FFF2-40B4-BE49-F238E27FC236}">
                <a16:creationId xmlns:a16="http://schemas.microsoft.com/office/drawing/2014/main" id="{E14A20AA-6D59-4AD9-94CB-2FB20083E6E0}"/>
              </a:ext>
            </a:extLst>
          </p:cNvPr>
          <p:cNvCxnSpPr>
            <a:cxnSpLocks/>
            <a:endCxn id="56" idx="0"/>
          </p:cNvCxnSpPr>
          <p:nvPr/>
        </p:nvCxnSpPr>
        <p:spPr>
          <a:xfrm flipH="1">
            <a:off x="2591726" y="4382290"/>
            <a:ext cx="435889" cy="508915"/>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Arrow Connector 60">
            <a:extLst>
              <a:ext uri="{FF2B5EF4-FFF2-40B4-BE49-F238E27FC236}">
                <a16:creationId xmlns:a16="http://schemas.microsoft.com/office/drawing/2014/main" id="{7CE3B0D4-FF8F-4C08-B0F4-01327B9B8144}"/>
              </a:ext>
            </a:extLst>
          </p:cNvPr>
          <p:cNvCxnSpPr>
            <a:cxnSpLocks/>
          </p:cNvCxnSpPr>
          <p:nvPr/>
        </p:nvCxnSpPr>
        <p:spPr>
          <a:xfrm flipH="1">
            <a:off x="2496578" y="4891205"/>
            <a:ext cx="95148" cy="602897"/>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3725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05D0D3-FC65-422D-BD0C-9A4C43C287E6}"/>
              </a:ext>
            </a:extLst>
          </p:cNvPr>
          <p:cNvSpPr/>
          <p:nvPr/>
        </p:nvSpPr>
        <p:spPr>
          <a:xfrm>
            <a:off x="125185" y="130629"/>
            <a:ext cx="2171700" cy="116477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BC06816F-EC7C-4B91-8278-675223566799}"/>
              </a:ext>
            </a:extLst>
          </p:cNvPr>
          <p:cNvSpPr/>
          <p:nvPr/>
        </p:nvSpPr>
        <p:spPr>
          <a:xfrm>
            <a:off x="117723" y="389848"/>
            <a:ext cx="2186624" cy="646331"/>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What is the problem</a:t>
            </a:r>
          </a:p>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and its significance?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CE035D55-B6EA-4FF7-9BE4-87425B539E21}"/>
              </a:ext>
            </a:extLst>
          </p:cNvPr>
          <p:cNvSpPr/>
          <p:nvPr/>
        </p:nvSpPr>
        <p:spPr>
          <a:xfrm>
            <a:off x="2503714" y="130629"/>
            <a:ext cx="2171700" cy="116477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3FB8BCF1-5BAD-4944-87BE-5E43E04AFFE0}"/>
              </a:ext>
            </a:extLst>
          </p:cNvPr>
          <p:cNvSpPr/>
          <p:nvPr/>
        </p:nvSpPr>
        <p:spPr>
          <a:xfrm>
            <a:off x="2807940" y="387810"/>
            <a:ext cx="1563248" cy="646331"/>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Is it amenable</a:t>
            </a:r>
          </a:p>
          <a:p>
            <a:pPr algn="ctr"/>
            <a:r>
              <a:rPr lang="en-AU" b="0" cap="none" spc="0" dirty="0">
                <a:ln w="0"/>
                <a:solidFill>
                  <a:schemeClr val="tx1"/>
                </a:solidFill>
                <a:latin typeface="Cambria Math" panose="02040503050406030204" pitchFamily="18" charset="0"/>
                <a:cs typeface="Times New Roman" panose="02020603050405020304" pitchFamily="18" charset="0"/>
              </a:rPr>
              <a:t>to change?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3489D247-64C5-410B-B84C-B93DACEE52B5}"/>
              </a:ext>
            </a:extLst>
          </p:cNvPr>
          <p:cNvSpPr/>
          <p:nvPr/>
        </p:nvSpPr>
        <p:spPr>
          <a:xfrm>
            <a:off x="4889705" y="130629"/>
            <a:ext cx="2171700" cy="116477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E9BC1117-4E50-4C5E-9DA4-1A54BBE218E3}"/>
              </a:ext>
            </a:extLst>
          </p:cNvPr>
          <p:cNvSpPr/>
          <p:nvPr/>
        </p:nvSpPr>
        <p:spPr>
          <a:xfrm>
            <a:off x="5092460" y="249310"/>
            <a:ext cx="1766189" cy="923330"/>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Are the benefits</a:t>
            </a:r>
          </a:p>
          <a:p>
            <a:pPr algn="ctr"/>
            <a:r>
              <a:rPr lang="en-AU" b="0" cap="none" spc="0" dirty="0">
                <a:ln w="0"/>
                <a:solidFill>
                  <a:schemeClr val="tx1"/>
                </a:solidFill>
                <a:latin typeface="Cambria Math" panose="02040503050406030204" pitchFamily="18" charset="0"/>
                <a:cs typeface="Times New Roman" panose="02020603050405020304" pitchFamily="18" charset="0"/>
              </a:rPr>
              <a:t>greater than the</a:t>
            </a:r>
          </a:p>
          <a:p>
            <a:pPr algn="ctr"/>
            <a:r>
              <a:rPr lang="en-AU" b="0" cap="none" spc="0" dirty="0">
                <a:ln w="0"/>
                <a:solidFill>
                  <a:schemeClr val="tx1"/>
                </a:solidFill>
                <a:latin typeface="Cambria Math" panose="02040503050406030204" pitchFamily="18" charset="0"/>
                <a:cs typeface="Times New Roman" panose="02020603050405020304" pitchFamily="18" charset="0"/>
              </a:rPr>
              <a:t>costs?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784AC6D4-6DBB-4090-9889-845A5423D268}"/>
              </a:ext>
            </a:extLst>
          </p:cNvPr>
          <p:cNvSpPr/>
          <p:nvPr/>
        </p:nvSpPr>
        <p:spPr>
          <a:xfrm>
            <a:off x="7271622" y="130629"/>
            <a:ext cx="2171700" cy="116477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8CE16EBF-39BA-4D89-9762-F36CCAFF5F6D}"/>
              </a:ext>
            </a:extLst>
          </p:cNvPr>
          <p:cNvSpPr/>
          <p:nvPr/>
        </p:nvSpPr>
        <p:spPr>
          <a:xfrm>
            <a:off x="7620831" y="520477"/>
            <a:ext cx="147328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Acceptability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AB2E7AA2-8C3C-481A-914A-C919DEE7F2AA}"/>
              </a:ext>
            </a:extLst>
          </p:cNvPr>
          <p:cNvSpPr/>
          <p:nvPr/>
        </p:nvSpPr>
        <p:spPr>
          <a:xfrm>
            <a:off x="9661001" y="130629"/>
            <a:ext cx="2171700" cy="116477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7016BDF9-AFA4-47F8-B512-03EA6C85A117}"/>
              </a:ext>
            </a:extLst>
          </p:cNvPr>
          <p:cNvSpPr/>
          <p:nvPr/>
        </p:nvSpPr>
        <p:spPr>
          <a:xfrm>
            <a:off x="9826665" y="389848"/>
            <a:ext cx="1840376" cy="646331"/>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What actions are</a:t>
            </a:r>
          </a:p>
          <a:p>
            <a:pPr algn="ctr"/>
            <a:r>
              <a:rPr lang="en-AU" b="0" cap="none" spc="0" dirty="0">
                <a:ln w="0"/>
                <a:solidFill>
                  <a:schemeClr val="tx1"/>
                </a:solidFill>
                <a:latin typeface="Cambria Math" panose="02040503050406030204" pitchFamily="18" charset="0"/>
                <a:cs typeface="Times New Roman" panose="02020603050405020304" pitchFamily="18" charset="0"/>
              </a:rPr>
              <a:t>recommended</a:t>
            </a:r>
            <a:r>
              <a:rPr lang="en-AU" dirty="0">
                <a:ln w="0"/>
                <a:latin typeface="Cambria Math" panose="02040503050406030204" pitchFamily="18" charset="0"/>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3BEAE05E-B25D-4DD5-B0F2-74F8A1469B29}"/>
              </a:ext>
            </a:extLst>
          </p:cNvPr>
          <p:cNvSpPr/>
          <p:nvPr/>
        </p:nvSpPr>
        <p:spPr>
          <a:xfrm>
            <a:off x="125185" y="1554619"/>
            <a:ext cx="2432958" cy="421821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9C63D015-A45C-4F77-BA09-7CF5A8639BD5}"/>
              </a:ext>
            </a:extLst>
          </p:cNvPr>
          <p:cNvSpPr/>
          <p:nvPr/>
        </p:nvSpPr>
        <p:spPr>
          <a:xfrm>
            <a:off x="69452" y="2371064"/>
            <a:ext cx="2555315" cy="2585323"/>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Identify the problem</a:t>
            </a:r>
          </a:p>
          <a:p>
            <a:pPr algn="ct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AU" b="0" cap="none" spc="0" dirty="0">
                <a:ln w="0"/>
                <a:solidFill>
                  <a:schemeClr val="tx1"/>
                </a:solidFill>
                <a:latin typeface="Cambria Math" panose="02040503050406030204" pitchFamily="18" charset="0"/>
                <a:cs typeface="Times New Roman" panose="02020603050405020304" pitchFamily="18" charset="0"/>
              </a:rPr>
              <a:t>Target group</a:t>
            </a:r>
          </a:p>
          <a:p>
            <a:pPr algn="ctr"/>
            <a:endParaRPr lang="en-AU" b="0" cap="none" spc="0" dirty="0">
              <a:ln w="0"/>
              <a:solidFill>
                <a:schemeClr val="tx1"/>
              </a:solidFill>
              <a:latin typeface="Cambria Math" panose="02040503050406030204" pitchFamily="18" charset="0"/>
              <a:cs typeface="Times New Roman" panose="02020603050405020304" pitchFamily="18" charset="0"/>
            </a:endParaRPr>
          </a:p>
          <a:p>
            <a:pPr algn="ctr"/>
            <a:r>
              <a:rPr lang="en-AU" dirty="0">
                <a:ln w="0"/>
                <a:latin typeface="Cambria Math" panose="02040503050406030204" pitchFamily="18" charset="0"/>
                <a:cs typeface="Times New Roman" panose="02020603050405020304" pitchFamily="18" charset="0"/>
              </a:rPr>
              <a:t>Epidemiology</a:t>
            </a:r>
          </a:p>
          <a:p>
            <a:pPr algn="ctr"/>
            <a:endParaRPr lang="en-AU" dirty="0">
              <a:ln w="0"/>
              <a:latin typeface="Cambria Math" panose="02040503050406030204" pitchFamily="18" charset="0"/>
              <a:cs typeface="Times New Roman" panose="02020603050405020304" pitchFamily="18" charset="0"/>
            </a:endParaRPr>
          </a:p>
          <a:p>
            <a:pPr algn="ctr"/>
            <a:r>
              <a:rPr lang="en-AU" dirty="0">
                <a:ln w="0"/>
                <a:latin typeface="Cambria Math" panose="02040503050406030204" pitchFamily="18" charset="0"/>
                <a:cs typeface="Times New Roman" panose="02020603050405020304" pitchFamily="18" charset="0"/>
              </a:rPr>
              <a:t>Cost to community</a:t>
            </a:r>
          </a:p>
          <a:p>
            <a:pPr algn="ctr"/>
            <a:endParaRPr lang="en-AU" dirty="0">
              <a:ln w="0"/>
              <a:latin typeface="Cambria Math" panose="02040503050406030204" pitchFamily="18" charset="0"/>
              <a:cs typeface="Times New Roman" panose="02020603050405020304" pitchFamily="18" charset="0"/>
            </a:endParaRPr>
          </a:p>
          <a:p>
            <a:pPr algn="ctr"/>
            <a:r>
              <a:rPr lang="en-AU" dirty="0">
                <a:ln w="0"/>
                <a:latin typeface="Cambria Math" panose="02040503050406030204" pitchFamily="18" charset="0"/>
                <a:cs typeface="Times New Roman" panose="02020603050405020304" pitchFamily="18" charset="0"/>
              </a:rPr>
              <a:t>Community perceptions</a:t>
            </a:r>
          </a:p>
        </p:txBody>
      </p:sp>
      <p:sp>
        <p:nvSpPr>
          <p:cNvPr id="19" name="Rectangle 18">
            <a:extLst>
              <a:ext uri="{FF2B5EF4-FFF2-40B4-BE49-F238E27FC236}">
                <a16:creationId xmlns:a16="http://schemas.microsoft.com/office/drawing/2014/main" id="{99A27C17-54B9-4FC5-8753-F99454FEE7C2}"/>
              </a:ext>
            </a:extLst>
          </p:cNvPr>
          <p:cNvSpPr/>
          <p:nvPr/>
        </p:nvSpPr>
        <p:spPr>
          <a:xfrm>
            <a:off x="3072385" y="1552581"/>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0B072B34-527E-4369-84A9-68FD84E203C5}"/>
              </a:ext>
            </a:extLst>
          </p:cNvPr>
          <p:cNvSpPr/>
          <p:nvPr/>
        </p:nvSpPr>
        <p:spPr>
          <a:xfrm>
            <a:off x="3567211" y="1816950"/>
            <a:ext cx="46358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No</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5B68C594-1819-4FF8-9B39-7CB6D54CC209}"/>
              </a:ext>
            </a:extLst>
          </p:cNvPr>
          <p:cNvSpPr/>
          <p:nvPr/>
        </p:nvSpPr>
        <p:spPr>
          <a:xfrm>
            <a:off x="3072385" y="2603052"/>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22" name="Rectangle 21">
            <a:extLst>
              <a:ext uri="{FF2B5EF4-FFF2-40B4-BE49-F238E27FC236}">
                <a16:creationId xmlns:a16="http://schemas.microsoft.com/office/drawing/2014/main" id="{143E71BA-FA01-4239-8AC6-8763D1C41E40}"/>
              </a:ext>
            </a:extLst>
          </p:cNvPr>
          <p:cNvSpPr/>
          <p:nvPr/>
        </p:nvSpPr>
        <p:spPr>
          <a:xfrm>
            <a:off x="3228754" y="2867421"/>
            <a:ext cx="1140505"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Unknown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3C5CE402-B6E8-493A-99EC-DF530868D4BA}"/>
              </a:ext>
            </a:extLst>
          </p:cNvPr>
          <p:cNvSpPr/>
          <p:nvPr/>
        </p:nvSpPr>
        <p:spPr>
          <a:xfrm>
            <a:off x="3072385" y="3651931"/>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24" name="Rectangle 23">
            <a:extLst>
              <a:ext uri="{FF2B5EF4-FFF2-40B4-BE49-F238E27FC236}">
                <a16:creationId xmlns:a16="http://schemas.microsoft.com/office/drawing/2014/main" id="{6628784B-0DC8-47DC-94D5-52A1935AF15F}"/>
              </a:ext>
            </a:extLst>
          </p:cNvPr>
          <p:cNvSpPr/>
          <p:nvPr/>
        </p:nvSpPr>
        <p:spPr>
          <a:xfrm>
            <a:off x="3545282" y="3916300"/>
            <a:ext cx="507447"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Yes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49E9B26B-A23A-415A-A52C-F551F92E5B0D}"/>
              </a:ext>
            </a:extLst>
          </p:cNvPr>
          <p:cNvSpPr/>
          <p:nvPr/>
        </p:nvSpPr>
        <p:spPr>
          <a:xfrm>
            <a:off x="3007072" y="4702402"/>
            <a:ext cx="2492793" cy="268332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AECADB26-1605-4B14-BA29-A9C14685DBDB}"/>
              </a:ext>
            </a:extLst>
          </p:cNvPr>
          <p:cNvSpPr/>
          <p:nvPr/>
        </p:nvSpPr>
        <p:spPr>
          <a:xfrm>
            <a:off x="3044066" y="5028403"/>
            <a:ext cx="2418804" cy="2031325"/>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Develop interventions:</a:t>
            </a:r>
          </a:p>
          <a:p>
            <a:pPr algn="ctr"/>
            <a:br>
              <a:rPr lang="en-AU" sz="1800" dirty="0">
                <a:effectLst/>
                <a:latin typeface="Cambria Math" panose="02040503050406030204" pitchFamily="18" charset="0"/>
                <a:ea typeface="Calibri" panose="020F0502020204030204" pitchFamily="34" charset="0"/>
                <a:cs typeface="Times New Roman" panose="02020603050405020304" pitchFamily="18" charset="0"/>
              </a:rPr>
            </a:br>
            <a:r>
              <a:rPr lang="en-AU" sz="1800" dirty="0">
                <a:effectLst/>
                <a:latin typeface="Cambria Math" panose="02040503050406030204" pitchFamily="18" charset="0"/>
                <a:ea typeface="Calibri" panose="020F0502020204030204" pitchFamily="34" charset="0"/>
                <a:cs typeface="Times New Roman" panose="02020603050405020304" pitchFamily="18" charset="0"/>
              </a:rPr>
              <a:t>Policy</a:t>
            </a:r>
          </a:p>
          <a:p>
            <a:pPr algn="ct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n w="0"/>
                <a:latin typeface="Cambria Math" panose="02040503050406030204" pitchFamily="18" charset="0"/>
                <a:ea typeface="Calibri" panose="020F0502020204030204" pitchFamily="34" charset="0"/>
                <a:cs typeface="Times New Roman" panose="02020603050405020304" pitchFamily="18" charset="0"/>
              </a:rPr>
              <a:t>Education</a:t>
            </a:r>
          </a:p>
          <a:p>
            <a:pPr algn="ctr"/>
            <a:endParaRPr lang="en-AU" dirty="0">
              <a:ln w="0"/>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n w="0"/>
                <a:latin typeface="Cambria Math" panose="02040503050406030204" pitchFamily="18" charset="0"/>
                <a:cs typeface="Times New Roman" panose="02020603050405020304" pitchFamily="18" charset="0"/>
              </a:rPr>
              <a:t>Environmental</a:t>
            </a:r>
            <a:endParaRPr lang="en-US" dirty="0"/>
          </a:p>
        </p:txBody>
      </p:sp>
      <p:sp>
        <p:nvSpPr>
          <p:cNvPr id="29" name="Rectangle 28">
            <a:extLst>
              <a:ext uri="{FF2B5EF4-FFF2-40B4-BE49-F238E27FC236}">
                <a16:creationId xmlns:a16="http://schemas.microsoft.com/office/drawing/2014/main" id="{61B8CF02-E251-4F2F-A6AD-D7D280219A34}"/>
              </a:ext>
            </a:extLst>
          </p:cNvPr>
          <p:cNvSpPr/>
          <p:nvPr/>
        </p:nvSpPr>
        <p:spPr>
          <a:xfrm>
            <a:off x="4973246" y="2603052"/>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30" name="Rectangle 29">
            <a:extLst>
              <a:ext uri="{FF2B5EF4-FFF2-40B4-BE49-F238E27FC236}">
                <a16:creationId xmlns:a16="http://schemas.microsoft.com/office/drawing/2014/main" id="{2755A0B1-2F40-4F22-83A5-DFAD8A696663}"/>
              </a:ext>
            </a:extLst>
          </p:cNvPr>
          <p:cNvSpPr/>
          <p:nvPr/>
        </p:nvSpPr>
        <p:spPr>
          <a:xfrm>
            <a:off x="5378305" y="2867421"/>
            <a:ext cx="64312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Pilot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2A3FBBBF-3618-4F14-9948-92EAE8968DDB}"/>
              </a:ext>
            </a:extLst>
          </p:cNvPr>
          <p:cNvSpPr/>
          <p:nvPr/>
        </p:nvSpPr>
        <p:spPr>
          <a:xfrm>
            <a:off x="10498579" y="1552581"/>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34" name="Rectangle 33">
            <a:extLst>
              <a:ext uri="{FF2B5EF4-FFF2-40B4-BE49-F238E27FC236}">
                <a16:creationId xmlns:a16="http://schemas.microsoft.com/office/drawing/2014/main" id="{29C39F43-B0AB-492A-994E-5DC717A5DF92}"/>
              </a:ext>
            </a:extLst>
          </p:cNvPr>
          <p:cNvSpPr/>
          <p:nvPr/>
        </p:nvSpPr>
        <p:spPr>
          <a:xfrm>
            <a:off x="10543765" y="1816950"/>
            <a:ext cx="136287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Discontinue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55DCAA6D-F93C-4E91-860D-D364FD78BD6E}"/>
              </a:ext>
            </a:extLst>
          </p:cNvPr>
          <p:cNvSpPr/>
          <p:nvPr/>
        </p:nvSpPr>
        <p:spPr>
          <a:xfrm>
            <a:off x="5699867" y="3916300"/>
            <a:ext cx="2492793" cy="268332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36" name="Rectangle 35">
            <a:extLst>
              <a:ext uri="{FF2B5EF4-FFF2-40B4-BE49-F238E27FC236}">
                <a16:creationId xmlns:a16="http://schemas.microsoft.com/office/drawing/2014/main" id="{1706E0C0-CB7F-41D5-AE64-AB6C94FA5109}"/>
              </a:ext>
            </a:extLst>
          </p:cNvPr>
          <p:cNvSpPr/>
          <p:nvPr/>
        </p:nvSpPr>
        <p:spPr>
          <a:xfrm>
            <a:off x="6226455" y="3965302"/>
            <a:ext cx="1487908" cy="2585323"/>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Assess costs:</a:t>
            </a:r>
            <a:endParaRPr lang="en-AU" dirty="0">
              <a:latin typeface="Cambria Math" panose="02040503050406030204" pitchFamily="18" charset="0"/>
              <a:ea typeface="Calibri" panose="020F0502020204030204" pitchFamily="34" charset="0"/>
              <a:cs typeface="Times New Roman" panose="02020603050405020304" pitchFamily="18" charset="0"/>
            </a:endParaRPr>
          </a:p>
          <a:p>
            <a:pPr algn="ct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atin typeface="Cambria Math" panose="02040503050406030204" pitchFamily="18" charset="0"/>
                <a:ea typeface="Calibri" panose="020F0502020204030204" pitchFamily="34" charset="0"/>
                <a:cs typeface="Times New Roman" panose="02020603050405020304" pitchFamily="18" charset="0"/>
              </a:rPr>
              <a:t>Social impact</a:t>
            </a:r>
          </a:p>
          <a:p>
            <a:pPr algn="ct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atin typeface="Cambria Math" panose="02040503050406030204" pitchFamily="18" charset="0"/>
                <a:ea typeface="Calibri" panose="020F0502020204030204" pitchFamily="34" charset="0"/>
                <a:cs typeface="Times New Roman" panose="02020603050405020304" pitchFamily="18" charset="0"/>
              </a:rPr>
              <a:t>Ethics</a:t>
            </a:r>
          </a:p>
          <a:p>
            <a:pPr algn="ct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atin typeface="Cambria Math" panose="02040503050406030204" pitchFamily="18" charset="0"/>
                <a:ea typeface="Calibri" panose="020F0502020204030204" pitchFamily="34" charset="0"/>
                <a:cs typeface="Times New Roman" panose="02020603050405020304" pitchFamily="18" charset="0"/>
              </a:rPr>
              <a:t>Economic</a:t>
            </a:r>
          </a:p>
          <a:p>
            <a:pPr algn="ct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atin typeface="Cambria Math" panose="02040503050406030204" pitchFamily="18" charset="0"/>
                <a:ea typeface="Calibri" panose="020F0502020204030204" pitchFamily="34" charset="0"/>
                <a:cs typeface="Times New Roman" panose="02020603050405020304" pitchFamily="18" charset="0"/>
              </a:rPr>
              <a:t>Efficacy</a:t>
            </a:r>
            <a:endParaRPr lang="en-US" sz="1800" dirty="0">
              <a:effectLst/>
              <a:latin typeface="Cambria Math" panose="02040503050406030204" pitchFamily="18" charset="0"/>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374CFFE7-977F-4318-B2E2-E582F98D5F43}"/>
              </a:ext>
            </a:extLst>
          </p:cNvPr>
          <p:cNvSpPr/>
          <p:nvPr/>
        </p:nvSpPr>
        <p:spPr>
          <a:xfrm>
            <a:off x="6803878" y="2612638"/>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38" name="Rectangle 37">
            <a:extLst>
              <a:ext uri="{FF2B5EF4-FFF2-40B4-BE49-F238E27FC236}">
                <a16:creationId xmlns:a16="http://schemas.microsoft.com/office/drawing/2014/main" id="{AE2A5D5E-D880-4913-858E-D0C12D5A6274}"/>
              </a:ext>
            </a:extLst>
          </p:cNvPr>
          <p:cNvSpPr/>
          <p:nvPr/>
        </p:nvSpPr>
        <p:spPr>
          <a:xfrm>
            <a:off x="7298704" y="2877007"/>
            <a:ext cx="46358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No</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2D4A2E60-8F8E-4AE6-A0F2-E8358FDBD1C8}"/>
              </a:ext>
            </a:extLst>
          </p:cNvPr>
          <p:cNvSpPr/>
          <p:nvPr/>
        </p:nvSpPr>
        <p:spPr>
          <a:xfrm>
            <a:off x="8634511" y="2612638"/>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40" name="Rectangle 39">
            <a:extLst>
              <a:ext uri="{FF2B5EF4-FFF2-40B4-BE49-F238E27FC236}">
                <a16:creationId xmlns:a16="http://schemas.microsoft.com/office/drawing/2014/main" id="{3F3C83E1-48C6-4467-A364-C69C1CF9AF18}"/>
              </a:ext>
            </a:extLst>
          </p:cNvPr>
          <p:cNvSpPr/>
          <p:nvPr/>
        </p:nvSpPr>
        <p:spPr>
          <a:xfrm>
            <a:off x="8790880" y="2877007"/>
            <a:ext cx="1140505"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Unknown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C8A390A6-CBF1-460B-9A21-6B6D651F60A0}"/>
              </a:ext>
            </a:extLst>
          </p:cNvPr>
          <p:cNvSpPr/>
          <p:nvPr/>
        </p:nvSpPr>
        <p:spPr>
          <a:xfrm>
            <a:off x="8640277" y="3775078"/>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42" name="Rectangle 41">
            <a:extLst>
              <a:ext uri="{FF2B5EF4-FFF2-40B4-BE49-F238E27FC236}">
                <a16:creationId xmlns:a16="http://schemas.microsoft.com/office/drawing/2014/main" id="{7C231022-64B5-45B5-B7AE-1B4145AB16F2}"/>
              </a:ext>
            </a:extLst>
          </p:cNvPr>
          <p:cNvSpPr/>
          <p:nvPr/>
        </p:nvSpPr>
        <p:spPr>
          <a:xfrm>
            <a:off x="9045336" y="4039447"/>
            <a:ext cx="64312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Pilot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1E2A7F38-8C16-4A84-8591-304D1FC042C5}"/>
              </a:ext>
            </a:extLst>
          </p:cNvPr>
          <p:cNvSpPr/>
          <p:nvPr/>
        </p:nvSpPr>
        <p:spPr>
          <a:xfrm>
            <a:off x="8640277" y="4942734"/>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44" name="Rectangle 43">
            <a:extLst>
              <a:ext uri="{FF2B5EF4-FFF2-40B4-BE49-F238E27FC236}">
                <a16:creationId xmlns:a16="http://schemas.microsoft.com/office/drawing/2014/main" id="{CEB3E500-CFAF-4143-80B4-E04FB228A973}"/>
              </a:ext>
            </a:extLst>
          </p:cNvPr>
          <p:cNvSpPr/>
          <p:nvPr/>
        </p:nvSpPr>
        <p:spPr>
          <a:xfrm>
            <a:off x="9113174" y="5207103"/>
            <a:ext cx="507447"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Yes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4455E5CD-03A2-43C5-AE0D-E0018F69BFAA}"/>
              </a:ext>
            </a:extLst>
          </p:cNvPr>
          <p:cNvSpPr/>
          <p:nvPr/>
        </p:nvSpPr>
        <p:spPr>
          <a:xfrm>
            <a:off x="8262033" y="6105174"/>
            <a:ext cx="2492793" cy="268332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46" name="Rectangle 45">
            <a:extLst>
              <a:ext uri="{FF2B5EF4-FFF2-40B4-BE49-F238E27FC236}">
                <a16:creationId xmlns:a16="http://schemas.microsoft.com/office/drawing/2014/main" id="{5C0E103B-815B-42FC-B90A-143F9FFB58FA}"/>
              </a:ext>
            </a:extLst>
          </p:cNvPr>
          <p:cNvSpPr/>
          <p:nvPr/>
        </p:nvSpPr>
        <p:spPr>
          <a:xfrm>
            <a:off x="8331023" y="6505699"/>
            <a:ext cx="2354812" cy="1754326"/>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Acceptance by who?</a:t>
            </a:r>
            <a:endParaRPr lang="en-US" dirty="0">
              <a:latin typeface="Cambria Math" panose="02040503050406030204" pitchFamily="18" charset="0"/>
              <a:ea typeface="Calibri" panose="020F0502020204030204" pitchFamily="34" charset="0"/>
              <a:cs typeface="Times New Roman" panose="02020603050405020304" pitchFamily="18" charset="0"/>
            </a:endParaRPr>
          </a:p>
          <a:p>
            <a:pPr algn="ctr"/>
            <a:endParaRPr lang="en-US" sz="1800"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US" dirty="0">
                <a:latin typeface="Cambria Math" panose="02040503050406030204" pitchFamily="18" charset="0"/>
                <a:ea typeface="Calibri" panose="020F0502020204030204" pitchFamily="34" charset="0"/>
                <a:cs typeface="Times New Roman" panose="02020603050405020304" pitchFamily="18" charset="0"/>
              </a:rPr>
              <a:t>Low levels of</a:t>
            </a:r>
            <a:endParaRPr lang="en-AU" dirty="0">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atin typeface="Cambria Math" panose="02040503050406030204" pitchFamily="18" charset="0"/>
                <a:ea typeface="Calibri" panose="020F0502020204030204" pitchFamily="34" charset="0"/>
                <a:cs typeface="Times New Roman" panose="02020603050405020304" pitchFamily="18" charset="0"/>
              </a:rPr>
              <a:t>acceptance?</a:t>
            </a:r>
          </a:p>
          <a:p>
            <a:pPr algn="ctr"/>
            <a:endParaRPr lang="en-AU" dirty="0">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atin typeface="Cambria Math" panose="02040503050406030204" pitchFamily="18" charset="0"/>
                <a:ea typeface="Calibri" panose="020F0502020204030204" pitchFamily="34" charset="0"/>
                <a:cs typeface="Times New Roman" panose="02020603050405020304" pitchFamily="18" charset="0"/>
              </a:rPr>
              <a:t>High levels of actions?</a:t>
            </a:r>
            <a:endParaRPr lang="en-US" dirty="0">
              <a:latin typeface="Cambria Math" panose="02040503050406030204" pitchFamily="18"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05DF88E8-6F06-4342-ADE1-C3CC2120F3AF}"/>
              </a:ext>
            </a:extLst>
          </p:cNvPr>
          <p:cNvSpPr/>
          <p:nvPr/>
        </p:nvSpPr>
        <p:spPr>
          <a:xfrm>
            <a:off x="10498579" y="3767280"/>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48" name="Rectangle 47">
            <a:extLst>
              <a:ext uri="{FF2B5EF4-FFF2-40B4-BE49-F238E27FC236}">
                <a16:creationId xmlns:a16="http://schemas.microsoft.com/office/drawing/2014/main" id="{99F06592-F3DF-4F4A-A53A-03BB57D7C47D}"/>
              </a:ext>
            </a:extLst>
          </p:cNvPr>
          <p:cNvSpPr/>
          <p:nvPr/>
        </p:nvSpPr>
        <p:spPr>
          <a:xfrm>
            <a:off x="10681688" y="4031649"/>
            <a:ext cx="108702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Advocate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4B9063EB-4FA4-4482-88D6-00D2E43E6854}"/>
              </a:ext>
            </a:extLst>
          </p:cNvPr>
          <p:cNvSpPr/>
          <p:nvPr/>
        </p:nvSpPr>
        <p:spPr>
          <a:xfrm>
            <a:off x="10498579" y="4950532"/>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50" name="Rectangle 49">
            <a:extLst>
              <a:ext uri="{FF2B5EF4-FFF2-40B4-BE49-F238E27FC236}">
                <a16:creationId xmlns:a16="http://schemas.microsoft.com/office/drawing/2014/main" id="{2C792086-9832-48A0-B669-1477E5C0841A}"/>
              </a:ext>
            </a:extLst>
          </p:cNvPr>
          <p:cNvSpPr/>
          <p:nvPr/>
        </p:nvSpPr>
        <p:spPr>
          <a:xfrm>
            <a:off x="10591855" y="5214901"/>
            <a:ext cx="1266693"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Implement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1" name="Rectangle 50">
            <a:extLst>
              <a:ext uri="{FF2B5EF4-FFF2-40B4-BE49-F238E27FC236}">
                <a16:creationId xmlns:a16="http://schemas.microsoft.com/office/drawing/2014/main" id="{B4E8AEC9-E2C2-4F90-AC6B-C5A362B1A5B4}"/>
              </a:ext>
            </a:extLst>
          </p:cNvPr>
          <p:cNvSpPr/>
          <p:nvPr/>
        </p:nvSpPr>
        <p:spPr>
          <a:xfrm>
            <a:off x="10942167" y="6599628"/>
            <a:ext cx="1453243" cy="89807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dirty="0"/>
          </a:p>
        </p:txBody>
      </p:sp>
      <p:sp>
        <p:nvSpPr>
          <p:cNvPr id="52" name="Rectangle 51">
            <a:extLst>
              <a:ext uri="{FF2B5EF4-FFF2-40B4-BE49-F238E27FC236}">
                <a16:creationId xmlns:a16="http://schemas.microsoft.com/office/drawing/2014/main" id="{D242BE13-04D1-46AF-BCA8-DDA2DC404591}"/>
              </a:ext>
            </a:extLst>
          </p:cNvPr>
          <p:cNvSpPr/>
          <p:nvPr/>
        </p:nvSpPr>
        <p:spPr>
          <a:xfrm>
            <a:off x="11178334" y="6863997"/>
            <a:ext cx="98091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Monitor</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54" name="Straight Arrow Connector 53">
            <a:extLst>
              <a:ext uri="{FF2B5EF4-FFF2-40B4-BE49-F238E27FC236}">
                <a16:creationId xmlns:a16="http://schemas.microsoft.com/office/drawing/2014/main" id="{67E1FA0D-6DFC-4861-97A5-82E6838045D5}"/>
              </a:ext>
            </a:extLst>
          </p:cNvPr>
          <p:cNvCxnSpPr>
            <a:cxnSpLocks/>
          </p:cNvCxnSpPr>
          <p:nvPr/>
        </p:nvCxnSpPr>
        <p:spPr>
          <a:xfrm>
            <a:off x="2548436" y="2001617"/>
            <a:ext cx="523949" cy="119"/>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a:extLst>
              <a:ext uri="{FF2B5EF4-FFF2-40B4-BE49-F238E27FC236}">
                <a16:creationId xmlns:a16="http://schemas.microsoft.com/office/drawing/2014/main" id="{76BBAEEB-00E6-4B73-AF46-894FD2650552}"/>
              </a:ext>
            </a:extLst>
          </p:cNvPr>
          <p:cNvCxnSpPr>
            <a:cxnSpLocks/>
          </p:cNvCxnSpPr>
          <p:nvPr/>
        </p:nvCxnSpPr>
        <p:spPr>
          <a:xfrm>
            <a:off x="2547257" y="3051113"/>
            <a:ext cx="523949" cy="119"/>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Straight Arrow Connector 56">
            <a:extLst>
              <a:ext uri="{FF2B5EF4-FFF2-40B4-BE49-F238E27FC236}">
                <a16:creationId xmlns:a16="http://schemas.microsoft.com/office/drawing/2014/main" id="{1DBF5052-FB7F-48F6-A8BC-3961D300692D}"/>
              </a:ext>
            </a:extLst>
          </p:cNvPr>
          <p:cNvCxnSpPr>
            <a:cxnSpLocks/>
          </p:cNvCxnSpPr>
          <p:nvPr/>
        </p:nvCxnSpPr>
        <p:spPr>
          <a:xfrm>
            <a:off x="2547117" y="4100490"/>
            <a:ext cx="523949" cy="119"/>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Straight Arrow Connector 57">
            <a:extLst>
              <a:ext uri="{FF2B5EF4-FFF2-40B4-BE49-F238E27FC236}">
                <a16:creationId xmlns:a16="http://schemas.microsoft.com/office/drawing/2014/main" id="{24C9C146-F1EA-4E9D-BDAF-2263AF75D5C7}"/>
              </a:ext>
            </a:extLst>
          </p:cNvPr>
          <p:cNvCxnSpPr>
            <a:cxnSpLocks/>
          </p:cNvCxnSpPr>
          <p:nvPr/>
        </p:nvCxnSpPr>
        <p:spPr>
          <a:xfrm>
            <a:off x="3733694" y="4539116"/>
            <a:ext cx="0" cy="190727"/>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Arrow Connector 60">
            <a:extLst>
              <a:ext uri="{FF2B5EF4-FFF2-40B4-BE49-F238E27FC236}">
                <a16:creationId xmlns:a16="http://schemas.microsoft.com/office/drawing/2014/main" id="{54074BA1-3460-460B-B537-25449C443597}"/>
              </a:ext>
            </a:extLst>
          </p:cNvPr>
          <p:cNvCxnSpPr>
            <a:cxnSpLocks/>
          </p:cNvCxnSpPr>
          <p:nvPr/>
        </p:nvCxnSpPr>
        <p:spPr>
          <a:xfrm>
            <a:off x="4520185" y="3052088"/>
            <a:ext cx="447618" cy="0"/>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516A155E-AC2F-4BE6-AEF1-9A50A46B54B2}"/>
              </a:ext>
            </a:extLst>
          </p:cNvPr>
          <p:cNvCxnSpPr>
            <a:stCxn id="19" idx="3"/>
            <a:endCxn id="34" idx="1"/>
          </p:cNvCxnSpPr>
          <p:nvPr/>
        </p:nvCxnSpPr>
        <p:spPr>
          <a:xfrm flipV="1">
            <a:off x="4525628" y="2001616"/>
            <a:ext cx="6018137" cy="1"/>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083EC808-00C4-4E97-9247-4FB92752FA94}"/>
              </a:ext>
            </a:extLst>
          </p:cNvPr>
          <p:cNvCxnSpPr>
            <a:cxnSpLocks/>
            <a:stCxn id="29" idx="0"/>
          </p:cNvCxnSpPr>
          <p:nvPr/>
        </p:nvCxnSpPr>
        <p:spPr>
          <a:xfrm flipV="1">
            <a:off x="5699868" y="2001616"/>
            <a:ext cx="0" cy="601436"/>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06BD0D75-854E-4CAD-97C7-BA6FCAE55C8C}"/>
              </a:ext>
            </a:extLst>
          </p:cNvPr>
          <p:cNvCxnSpPr>
            <a:cxnSpLocks/>
          </p:cNvCxnSpPr>
          <p:nvPr/>
        </p:nvCxnSpPr>
        <p:spPr>
          <a:xfrm flipV="1">
            <a:off x="7530498" y="2012507"/>
            <a:ext cx="0" cy="601436"/>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Straight Arrow Connector 69">
            <a:extLst>
              <a:ext uri="{FF2B5EF4-FFF2-40B4-BE49-F238E27FC236}">
                <a16:creationId xmlns:a16="http://schemas.microsoft.com/office/drawing/2014/main" id="{3F02B7EB-853D-4854-9727-5E65998FFA3E}"/>
              </a:ext>
            </a:extLst>
          </p:cNvPr>
          <p:cNvCxnSpPr>
            <a:cxnSpLocks/>
          </p:cNvCxnSpPr>
          <p:nvPr/>
        </p:nvCxnSpPr>
        <p:spPr>
          <a:xfrm flipV="1">
            <a:off x="10224712" y="1996190"/>
            <a:ext cx="0" cy="2227923"/>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15F89628-9144-4D98-B6E3-54C03F927F72}"/>
              </a:ext>
            </a:extLst>
          </p:cNvPr>
          <p:cNvCxnSpPr>
            <a:stCxn id="41" idx="3"/>
          </p:cNvCxnSpPr>
          <p:nvPr/>
        </p:nvCxnSpPr>
        <p:spPr>
          <a:xfrm flipV="1">
            <a:off x="10093520" y="4224113"/>
            <a:ext cx="142078" cy="1"/>
          </a:xfrm>
          <a:prstGeom prst="line">
            <a:avLst/>
          </a:prstGeom>
          <a:ln w="25400"/>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0AFF30B6-E39D-4E40-88F3-D96FD56E35FB}"/>
              </a:ext>
            </a:extLst>
          </p:cNvPr>
          <p:cNvCxnSpPr>
            <a:cxnSpLocks/>
            <a:endCxn id="37" idx="2"/>
          </p:cNvCxnSpPr>
          <p:nvPr/>
        </p:nvCxnSpPr>
        <p:spPr>
          <a:xfrm flipV="1">
            <a:off x="7530498" y="3510709"/>
            <a:ext cx="2" cy="426530"/>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9" name="Straight Arrow Connector 78">
            <a:extLst>
              <a:ext uri="{FF2B5EF4-FFF2-40B4-BE49-F238E27FC236}">
                <a16:creationId xmlns:a16="http://schemas.microsoft.com/office/drawing/2014/main" id="{C2D1D57D-3D1C-4669-AD4A-66FE3E8812CF}"/>
              </a:ext>
            </a:extLst>
          </p:cNvPr>
          <p:cNvCxnSpPr>
            <a:cxnSpLocks/>
          </p:cNvCxnSpPr>
          <p:nvPr/>
        </p:nvCxnSpPr>
        <p:spPr>
          <a:xfrm>
            <a:off x="5298926" y="3501123"/>
            <a:ext cx="0" cy="1200576"/>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1" name="Straight Arrow Connector 80">
            <a:extLst>
              <a:ext uri="{FF2B5EF4-FFF2-40B4-BE49-F238E27FC236}">
                <a16:creationId xmlns:a16="http://schemas.microsoft.com/office/drawing/2014/main" id="{4E71DE86-7512-445F-BCF3-F45BCEB7C4DA}"/>
              </a:ext>
            </a:extLst>
          </p:cNvPr>
          <p:cNvCxnSpPr>
            <a:cxnSpLocks/>
          </p:cNvCxnSpPr>
          <p:nvPr/>
        </p:nvCxnSpPr>
        <p:spPr>
          <a:xfrm>
            <a:off x="5490158" y="5937419"/>
            <a:ext cx="209709" cy="0"/>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id="{DA71B277-C520-47DD-A5E0-710509D638DF}"/>
              </a:ext>
            </a:extLst>
          </p:cNvPr>
          <p:cNvCxnSpPr>
            <a:cxnSpLocks/>
            <a:endCxn id="41" idx="0"/>
          </p:cNvCxnSpPr>
          <p:nvPr/>
        </p:nvCxnSpPr>
        <p:spPr>
          <a:xfrm>
            <a:off x="9361129" y="3510709"/>
            <a:ext cx="5770" cy="264369"/>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Arrow Connector 84">
            <a:extLst>
              <a:ext uri="{FF2B5EF4-FFF2-40B4-BE49-F238E27FC236}">
                <a16:creationId xmlns:a16="http://schemas.microsoft.com/office/drawing/2014/main" id="{A1962CCD-E801-408F-AD4B-14BDC00F78E0}"/>
              </a:ext>
            </a:extLst>
          </p:cNvPr>
          <p:cNvCxnSpPr>
            <a:cxnSpLocks/>
            <a:stCxn id="41" idx="2"/>
          </p:cNvCxnSpPr>
          <p:nvPr/>
        </p:nvCxnSpPr>
        <p:spPr>
          <a:xfrm flipH="1">
            <a:off x="9361133" y="4673149"/>
            <a:ext cx="5766" cy="277975"/>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85">
            <a:extLst>
              <a:ext uri="{FF2B5EF4-FFF2-40B4-BE49-F238E27FC236}">
                <a16:creationId xmlns:a16="http://schemas.microsoft.com/office/drawing/2014/main" id="{ABB6F497-5AD5-437E-AA2F-FBB95F1C3E5F}"/>
              </a:ext>
            </a:extLst>
          </p:cNvPr>
          <p:cNvCxnSpPr>
            <a:cxnSpLocks/>
          </p:cNvCxnSpPr>
          <p:nvPr/>
        </p:nvCxnSpPr>
        <p:spPr>
          <a:xfrm>
            <a:off x="9361125" y="5828489"/>
            <a:ext cx="4" cy="300624"/>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0" name="Straight Arrow Connector 89">
            <a:extLst>
              <a:ext uri="{FF2B5EF4-FFF2-40B4-BE49-F238E27FC236}">
                <a16:creationId xmlns:a16="http://schemas.microsoft.com/office/drawing/2014/main" id="{347CF675-196E-4A5B-838D-7D78409D5FD9}"/>
              </a:ext>
            </a:extLst>
          </p:cNvPr>
          <p:cNvCxnSpPr>
            <a:stCxn id="47" idx="2"/>
            <a:endCxn id="49" idx="0"/>
          </p:cNvCxnSpPr>
          <p:nvPr/>
        </p:nvCxnSpPr>
        <p:spPr>
          <a:xfrm>
            <a:off x="11225201" y="4665351"/>
            <a:ext cx="0" cy="285181"/>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1" name="Straight Arrow Connector 90">
            <a:extLst>
              <a:ext uri="{FF2B5EF4-FFF2-40B4-BE49-F238E27FC236}">
                <a16:creationId xmlns:a16="http://schemas.microsoft.com/office/drawing/2014/main" id="{85CA2CAC-9EC1-4361-AE5A-0058054D8684}"/>
              </a:ext>
            </a:extLst>
          </p:cNvPr>
          <p:cNvCxnSpPr>
            <a:cxnSpLocks/>
          </p:cNvCxnSpPr>
          <p:nvPr/>
        </p:nvCxnSpPr>
        <p:spPr>
          <a:xfrm>
            <a:off x="11225200" y="5819993"/>
            <a:ext cx="0" cy="779635"/>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6" name="Straight Arrow Connector 95">
            <a:extLst>
              <a:ext uri="{FF2B5EF4-FFF2-40B4-BE49-F238E27FC236}">
                <a16:creationId xmlns:a16="http://schemas.microsoft.com/office/drawing/2014/main" id="{ABEEB755-3DC9-4D02-8983-27E9449FD1AA}"/>
              </a:ext>
            </a:extLst>
          </p:cNvPr>
          <p:cNvCxnSpPr>
            <a:cxnSpLocks/>
          </p:cNvCxnSpPr>
          <p:nvPr/>
        </p:nvCxnSpPr>
        <p:spPr>
          <a:xfrm flipV="1">
            <a:off x="8004025" y="3501124"/>
            <a:ext cx="630483" cy="424762"/>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 name="Straight Arrow Connector 102">
            <a:extLst>
              <a:ext uri="{FF2B5EF4-FFF2-40B4-BE49-F238E27FC236}">
                <a16:creationId xmlns:a16="http://schemas.microsoft.com/office/drawing/2014/main" id="{53EA6182-228B-4D7C-9C75-5A800C64399D}"/>
              </a:ext>
            </a:extLst>
          </p:cNvPr>
          <p:cNvCxnSpPr>
            <a:cxnSpLocks/>
          </p:cNvCxnSpPr>
          <p:nvPr/>
        </p:nvCxnSpPr>
        <p:spPr>
          <a:xfrm>
            <a:off x="8187217" y="5399567"/>
            <a:ext cx="481043" cy="0"/>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0" name="Straight Arrow Connector 109">
            <a:extLst>
              <a:ext uri="{FF2B5EF4-FFF2-40B4-BE49-F238E27FC236}">
                <a16:creationId xmlns:a16="http://schemas.microsoft.com/office/drawing/2014/main" id="{D033D8CF-E8BA-4CA6-96CA-8D35714ECA78}"/>
              </a:ext>
            </a:extLst>
          </p:cNvPr>
          <p:cNvCxnSpPr>
            <a:cxnSpLocks/>
          </p:cNvCxnSpPr>
          <p:nvPr/>
        </p:nvCxnSpPr>
        <p:spPr>
          <a:xfrm>
            <a:off x="10292443" y="4216315"/>
            <a:ext cx="217022" cy="1"/>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0" name="Straight Connector 119">
            <a:extLst>
              <a:ext uri="{FF2B5EF4-FFF2-40B4-BE49-F238E27FC236}">
                <a16:creationId xmlns:a16="http://schemas.microsoft.com/office/drawing/2014/main" id="{B33F191E-F877-487E-9372-440336EF0F4F}"/>
              </a:ext>
            </a:extLst>
          </p:cNvPr>
          <p:cNvCxnSpPr/>
          <p:nvPr/>
        </p:nvCxnSpPr>
        <p:spPr>
          <a:xfrm>
            <a:off x="10297886" y="4210872"/>
            <a:ext cx="0" cy="1912798"/>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507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3BB6B-ED29-49DC-800E-D665263A2414}"/>
              </a:ext>
            </a:extLst>
          </p:cNvPr>
          <p:cNvPicPr>
            <a:picLocks noChangeAspect="1"/>
          </p:cNvPicPr>
          <p:nvPr/>
        </p:nvPicPr>
        <p:blipFill>
          <a:blip r:embed="rId2"/>
          <a:stretch>
            <a:fillRect/>
          </a:stretch>
        </p:blipFill>
        <p:spPr>
          <a:xfrm>
            <a:off x="1255845" y="0"/>
            <a:ext cx="9680310" cy="6858000"/>
          </a:xfrm>
          <a:prstGeom prst="rect">
            <a:avLst/>
          </a:prstGeom>
        </p:spPr>
      </p:pic>
    </p:spTree>
    <p:extLst>
      <p:ext uri="{BB962C8B-B14F-4D97-AF65-F5344CB8AC3E}">
        <p14:creationId xmlns:p14="http://schemas.microsoft.com/office/powerpoint/2010/main" val="280061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4D6ED3-14EF-4D1E-A2DD-9240E05D9367}"/>
              </a:ext>
            </a:extLst>
          </p:cNvPr>
          <p:cNvSpPr/>
          <p:nvPr/>
        </p:nvSpPr>
        <p:spPr>
          <a:xfrm>
            <a:off x="3727370" y="2951946"/>
            <a:ext cx="4737259" cy="954107"/>
          </a:xfrm>
          <a:prstGeom prst="rect">
            <a:avLst/>
          </a:prstGeom>
          <a:noFill/>
        </p:spPr>
        <p:txBody>
          <a:bodyPr wrap="none" lIns="91440" tIns="45720" rIns="91440" bIns="45720">
            <a:spAutoFit/>
          </a:bodyPr>
          <a:lstStyle/>
          <a:p>
            <a:pPr algn="ctr"/>
            <a:r>
              <a:rPr lang="en-AU" sz="28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Rio Political Declaration on</a:t>
            </a:r>
          </a:p>
          <a:p>
            <a:pPr algn="ctr"/>
            <a:r>
              <a:rPr lang="en-AU" sz="2800" b="1" cap="none" spc="0" dirty="0">
                <a:ln w="0"/>
                <a:solidFill>
                  <a:schemeClr val="accent2"/>
                </a:solidFill>
                <a:latin typeface="Cambria Math" panose="02040503050406030204" pitchFamily="18" charset="0"/>
                <a:cs typeface="Times New Roman" panose="02020603050405020304" pitchFamily="18" charset="0"/>
              </a:rPr>
              <a:t>Social </a:t>
            </a:r>
            <a:r>
              <a:rPr lang="en-AU" sz="2800" b="1" dirty="0">
                <a:ln w="0"/>
                <a:solidFill>
                  <a:schemeClr val="accent2"/>
                </a:solidFill>
                <a:latin typeface="Cambria Math" panose="02040503050406030204" pitchFamily="18" charset="0"/>
                <a:cs typeface="Times New Roman" panose="02020603050405020304" pitchFamily="18" charset="0"/>
              </a:rPr>
              <a:t>D</a:t>
            </a:r>
            <a:r>
              <a:rPr lang="en-AU" sz="2800" b="1" cap="none" spc="0" dirty="0">
                <a:ln w="0"/>
                <a:solidFill>
                  <a:schemeClr val="accent2"/>
                </a:solidFill>
                <a:latin typeface="Cambria Math" panose="02040503050406030204" pitchFamily="18" charset="0"/>
                <a:cs typeface="Times New Roman" panose="02020603050405020304" pitchFamily="18" charset="0"/>
              </a:rPr>
              <a:t>eterminants of Health</a:t>
            </a:r>
            <a:endParaRPr lang="en-US" sz="2800" b="1" cap="none" spc="0" dirty="0">
              <a:ln w="0"/>
              <a:solidFill>
                <a:schemeClr val="accent2"/>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3DB42EE3-E373-4E63-A4FC-51EEC1BAFB70}"/>
              </a:ext>
            </a:extLst>
          </p:cNvPr>
          <p:cNvSpPr/>
          <p:nvPr/>
        </p:nvSpPr>
        <p:spPr>
          <a:xfrm>
            <a:off x="2658126" y="5860054"/>
            <a:ext cx="6875729" cy="646331"/>
          </a:xfrm>
          <a:prstGeom prst="rect">
            <a:avLst/>
          </a:prstGeom>
          <a:noFill/>
        </p:spPr>
        <p:txBody>
          <a:bodyPr wrap="none" lIns="91440" tIns="45720" rIns="91440" bIns="45720">
            <a:spAutoFit/>
          </a:bodyPr>
          <a:lstStyle/>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Health inequities within and between countries are politically,</a:t>
            </a:r>
          </a:p>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socially and economically unacceptable, unfair and largely avoidable.</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0015B0CF-2370-45DF-BDE4-0844D2327D8B}"/>
              </a:ext>
            </a:extLst>
          </p:cNvPr>
          <p:cNvSpPr/>
          <p:nvPr/>
        </p:nvSpPr>
        <p:spPr>
          <a:xfrm>
            <a:off x="3278455" y="6506385"/>
            <a:ext cx="5635069" cy="646331"/>
          </a:xfrm>
          <a:prstGeom prst="rect">
            <a:avLst/>
          </a:prstGeom>
          <a:noFill/>
        </p:spPr>
        <p:txBody>
          <a:bodyPr wrap="none" lIns="91440" tIns="45720" rIns="91440" bIns="45720">
            <a:spAutoFit/>
          </a:bodyPr>
          <a:lstStyle/>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The promotion of health equity is vital to move forward</a:t>
            </a:r>
          </a:p>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and improve the equality of life and wellbeing for all.</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7E6B3112-3F6D-4BCF-91B5-E3FC5DE06F36}"/>
              </a:ext>
            </a:extLst>
          </p:cNvPr>
          <p:cNvSpPr/>
          <p:nvPr/>
        </p:nvSpPr>
        <p:spPr>
          <a:xfrm>
            <a:off x="2274558" y="7152716"/>
            <a:ext cx="7642861" cy="923330"/>
          </a:xfrm>
          <a:prstGeom prst="rect">
            <a:avLst/>
          </a:prstGeom>
          <a:noFill/>
        </p:spPr>
        <p:txBody>
          <a:bodyPr wrap="none" lIns="91440" tIns="45720" rIns="91440" bIns="45720">
            <a:spAutoFit/>
          </a:bodyPr>
          <a:lstStyle/>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Actions to address the social determinants for vulnerable groups and</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t</a:t>
            </a:r>
            <a:r>
              <a:rPr lang="en-AU" dirty="0">
                <a:effectLst/>
                <a:latin typeface="Cambria Math" panose="02040503050406030204" pitchFamily="18" charset="0"/>
                <a:ea typeface="Calibri" panose="020F0502020204030204" pitchFamily="34" charset="0"/>
                <a:cs typeface="Times New Roman" panose="02020603050405020304" pitchFamily="18" charset="0"/>
              </a:rPr>
              <a:t>he entire population is essential to create inclusive, equitable, economically</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productive and healthy societies.</a:t>
            </a:r>
            <a:endParaRPr lang="en-AU" dirty="0">
              <a:effectLst/>
              <a:latin typeface="Cambria Math" panose="020405030504060302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59329C70-EF50-4416-BBB9-C775FBA33791}"/>
              </a:ext>
            </a:extLst>
          </p:cNvPr>
          <p:cNvSpPr/>
          <p:nvPr/>
        </p:nvSpPr>
        <p:spPr>
          <a:xfrm>
            <a:off x="2433960" y="8076046"/>
            <a:ext cx="7324056" cy="1200329"/>
          </a:xfrm>
          <a:prstGeom prst="rect">
            <a:avLst/>
          </a:prstGeom>
          <a:noFill/>
        </p:spPr>
        <p:txBody>
          <a:bodyPr wrap="none" lIns="91440" tIns="45720" rIns="91440" bIns="45720">
            <a:spAutoFit/>
          </a:bodyPr>
          <a:lstStyle/>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3 overarching recommendations:</a:t>
            </a:r>
            <a:endParaRPr lang="en-AU" dirty="0">
              <a:latin typeface="Cambria Math" panose="02040503050406030204" pitchFamily="18" charset="0"/>
              <a:ea typeface="Calibri" panose="020F0502020204030204" pitchFamily="34" charset="0"/>
              <a:cs typeface="Times New Roman" panose="02020603050405020304" pitchFamily="18" charset="0"/>
            </a:endParaRP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To improve daily living conditions.</a:t>
            </a:r>
          </a:p>
          <a:p>
            <a:pPr marL="285750" indent="-285750" algn="ctr">
              <a:buFont typeface="Arial" panose="020B0604020202020204" pitchFamily="34" charset="0"/>
              <a:buChar char="•"/>
            </a:pPr>
            <a:r>
              <a:rPr lang="en-AU" dirty="0">
                <a:effectLst/>
                <a:latin typeface="Cambria Math" panose="02040503050406030204" pitchFamily="18" charset="0"/>
                <a:ea typeface="Calibri" panose="020F0502020204030204" pitchFamily="34" charset="0"/>
                <a:cs typeface="Times New Roman" panose="02020603050405020304" pitchFamily="18" charset="0"/>
              </a:rPr>
              <a:t>T</a:t>
            </a:r>
            <a:r>
              <a:rPr lang="en-AU" dirty="0">
                <a:latin typeface="Cambria Math" panose="02040503050406030204" pitchFamily="18" charset="0"/>
                <a:ea typeface="Calibri" panose="020F0502020204030204" pitchFamily="34" charset="0"/>
                <a:cs typeface="Times New Roman" panose="02020603050405020304" pitchFamily="18" charset="0"/>
              </a:rPr>
              <a:t>o tackle the inequitable distribution of power, money and resources.</a:t>
            </a: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Measure and understand the problem and assess the impact of action.</a:t>
            </a:r>
            <a:endParaRPr lang="en-AU" dirty="0">
              <a:effectLst/>
              <a:latin typeface="Cambria Math" panose="020405030504060302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44B8BB1-0142-445D-BF42-57E94430303F}"/>
              </a:ext>
            </a:extLst>
          </p:cNvPr>
          <p:cNvSpPr/>
          <p:nvPr/>
        </p:nvSpPr>
        <p:spPr>
          <a:xfrm>
            <a:off x="-5722537" y="1851644"/>
            <a:ext cx="5722528" cy="3216265"/>
          </a:xfrm>
          <a:prstGeom prst="rect">
            <a:avLst/>
          </a:prstGeom>
          <a:noFill/>
        </p:spPr>
        <p:txBody>
          <a:bodyPr wrap="none" lIns="91440" tIns="45720" rIns="91440" bIns="45720">
            <a:spAutoFit/>
          </a:bodyPr>
          <a:lstStyle/>
          <a:p>
            <a:pPr algn="ctr"/>
            <a:r>
              <a:rPr lang="en-AU" sz="20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Action area No. 1: Adopt better governance</a:t>
            </a:r>
          </a:p>
          <a:p>
            <a:pPr algn="ctr"/>
            <a:r>
              <a:rPr lang="en-AU" sz="20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for health and development.</a:t>
            </a:r>
          </a:p>
          <a:p>
            <a:pPr algn="ctr"/>
            <a:endParaRPr lang="en-AU" dirty="0">
              <a:effectLst/>
              <a:latin typeface="Cambria Math" panose="02040503050406030204" pitchFamily="18" charset="0"/>
              <a:ea typeface="Calibri" panose="020F0502020204030204" pitchFamily="34" charset="0"/>
              <a:cs typeface="Times New Roman" panose="02020603050405020304" pitchFamily="18" charset="0"/>
            </a:endParaRPr>
          </a:p>
          <a:p>
            <a:pPr algn="ctr"/>
            <a:r>
              <a:rPr lang="en-AU" dirty="0">
                <a:latin typeface="Cambria Math" panose="02040503050406030204" pitchFamily="18" charset="0"/>
                <a:ea typeface="Calibri" panose="020F0502020204030204" pitchFamily="34" charset="0"/>
                <a:cs typeface="Times New Roman" panose="02020603050405020304" pitchFamily="18" charset="0"/>
              </a:rPr>
              <a:t>Governance to address the social determinants</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of health should involve:</a:t>
            </a:r>
          </a:p>
          <a:p>
            <a:pPr algn="ctr"/>
            <a:endParaRPr lang="en-AU" sz="100" dirty="0">
              <a:latin typeface="Cambria Math" panose="02040503050406030204" pitchFamily="18" charset="0"/>
              <a:ea typeface="Calibri" panose="020F0502020204030204" pitchFamily="34" charset="0"/>
              <a:cs typeface="Times New Roman" panose="02020603050405020304" pitchFamily="18" charset="0"/>
            </a:endParaRP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Transparent and inclusive decision-making processes</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that give voice to all groups and sectors involved.</a:t>
            </a: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Developing policies that perform effectively and</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reach clear and measurable outcomes,</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build accountability and involve fair policy</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development processes and results.</a:t>
            </a:r>
          </a:p>
        </p:txBody>
      </p:sp>
      <p:sp>
        <p:nvSpPr>
          <p:cNvPr id="13" name="Rectangle 12">
            <a:extLst>
              <a:ext uri="{FF2B5EF4-FFF2-40B4-BE49-F238E27FC236}">
                <a16:creationId xmlns:a16="http://schemas.microsoft.com/office/drawing/2014/main" id="{2D4449B7-B6AC-4811-866C-CE2E6C011314}"/>
              </a:ext>
            </a:extLst>
          </p:cNvPr>
          <p:cNvSpPr/>
          <p:nvPr/>
        </p:nvSpPr>
        <p:spPr>
          <a:xfrm>
            <a:off x="-3304726" y="-1142782"/>
            <a:ext cx="5603329" cy="1815882"/>
          </a:xfrm>
          <a:prstGeom prst="rect">
            <a:avLst/>
          </a:prstGeom>
          <a:noFill/>
        </p:spPr>
        <p:txBody>
          <a:bodyPr wrap="none" lIns="91440" tIns="45720" rIns="91440" bIns="45720">
            <a:spAutoFit/>
          </a:bodyPr>
          <a:lstStyle/>
          <a:p>
            <a:pPr algn="ctr"/>
            <a:r>
              <a:rPr lang="en-AU" sz="20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Action area No. 2: Promote participation</a:t>
            </a:r>
          </a:p>
          <a:p>
            <a:pPr algn="ctr"/>
            <a:r>
              <a:rPr lang="en-AU" sz="2000" b="1" dirty="0">
                <a:solidFill>
                  <a:schemeClr val="accent2"/>
                </a:solidFill>
                <a:latin typeface="Cambria Math" panose="02040503050406030204" pitchFamily="18" charset="0"/>
                <a:ea typeface="Calibri" panose="020F0502020204030204" pitchFamily="34" charset="0"/>
                <a:cs typeface="Times New Roman" panose="02020603050405020304" pitchFamily="18" charset="0"/>
              </a:rPr>
              <a:t>In policy making.</a:t>
            </a:r>
          </a:p>
          <a:p>
            <a:pPr algn="ctr"/>
            <a:endParaRPr lang="en-AU" dirty="0">
              <a:latin typeface="Cambria Math" panose="02040503050406030204" pitchFamily="18" charset="0"/>
              <a:ea typeface="Calibri" panose="020F0502020204030204" pitchFamily="34" charset="0"/>
              <a:cs typeface="Times New Roman" panose="02020603050405020304" pitchFamily="18" charset="0"/>
            </a:endParaRP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Empower and strengthen communities to</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participate in decision-making procedures.</a:t>
            </a: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Promote inclusive and transparent decision-making.</a:t>
            </a:r>
          </a:p>
        </p:txBody>
      </p:sp>
      <p:sp>
        <p:nvSpPr>
          <p:cNvPr id="14" name="Rectangle 13">
            <a:extLst>
              <a:ext uri="{FF2B5EF4-FFF2-40B4-BE49-F238E27FC236}">
                <a16:creationId xmlns:a16="http://schemas.microsoft.com/office/drawing/2014/main" id="{B7349D88-6BE0-43F7-B315-EC9911C38029}"/>
              </a:ext>
            </a:extLst>
          </p:cNvPr>
          <p:cNvSpPr/>
          <p:nvPr/>
        </p:nvSpPr>
        <p:spPr>
          <a:xfrm>
            <a:off x="2500723" y="-1696780"/>
            <a:ext cx="7207871" cy="2369880"/>
          </a:xfrm>
          <a:prstGeom prst="rect">
            <a:avLst/>
          </a:prstGeom>
          <a:noFill/>
        </p:spPr>
        <p:txBody>
          <a:bodyPr wrap="none" lIns="91440" tIns="45720" rIns="91440" bIns="45720">
            <a:spAutoFit/>
          </a:bodyPr>
          <a:lstStyle/>
          <a:p>
            <a:pPr algn="ctr"/>
            <a:r>
              <a:rPr lang="en-AU" sz="20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Action area No. 3:Further reorient the health</a:t>
            </a:r>
          </a:p>
          <a:p>
            <a:pPr algn="ctr"/>
            <a:r>
              <a:rPr lang="en-AU" sz="20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sector towards reducing health inequities.</a:t>
            </a:r>
          </a:p>
          <a:p>
            <a:pPr algn="ctr"/>
            <a:endParaRPr lang="en-AU" dirty="0">
              <a:latin typeface="Cambria Math" panose="02040503050406030204" pitchFamily="18" charset="0"/>
              <a:ea typeface="Calibri" panose="020F0502020204030204" pitchFamily="34" charset="0"/>
              <a:cs typeface="Times New Roman" panose="02020603050405020304" pitchFamily="18" charset="0"/>
            </a:endParaRP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Accessibility, availability, acceptability, affordability and quality</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of healthcare and public health services are essential to the enjoyment</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of the highest attainable standard of health.</a:t>
            </a: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They are one of the fundamental human rights of every human being</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and the health sector should act to reduce health inequities</a:t>
            </a:r>
          </a:p>
        </p:txBody>
      </p:sp>
      <p:sp>
        <p:nvSpPr>
          <p:cNvPr id="15" name="Rectangle 14">
            <a:extLst>
              <a:ext uri="{FF2B5EF4-FFF2-40B4-BE49-F238E27FC236}">
                <a16:creationId xmlns:a16="http://schemas.microsoft.com/office/drawing/2014/main" id="{0728796D-3CB5-4629-B892-A6F33E9B8FC4}"/>
              </a:ext>
            </a:extLst>
          </p:cNvPr>
          <p:cNvSpPr/>
          <p:nvPr/>
        </p:nvSpPr>
        <p:spPr>
          <a:xfrm>
            <a:off x="9758016" y="-2250778"/>
            <a:ext cx="9405908" cy="2893100"/>
          </a:xfrm>
          <a:prstGeom prst="rect">
            <a:avLst/>
          </a:prstGeom>
          <a:noFill/>
        </p:spPr>
        <p:txBody>
          <a:bodyPr wrap="none" lIns="91440" tIns="45720" rIns="91440" bIns="45720">
            <a:spAutoFit/>
          </a:bodyPr>
          <a:lstStyle/>
          <a:p>
            <a:pPr algn="ctr"/>
            <a:r>
              <a:rPr lang="en-AU" sz="20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Action area No. 4: Strengthen global governance and collaboration.</a:t>
            </a:r>
          </a:p>
          <a:p>
            <a:pPr algn="ctr"/>
            <a:endParaRPr lang="en-AU" dirty="0">
              <a:latin typeface="Cambria Math" panose="02040503050406030204" pitchFamily="18" charset="0"/>
              <a:ea typeface="Calibri" panose="020F0502020204030204" pitchFamily="34" charset="0"/>
              <a:cs typeface="Times New Roman" panose="02020603050405020304" pitchFamily="18" charset="0"/>
            </a:endParaRP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International cooperation and solidarity is important for the equitable benefit of all people.</a:t>
            </a: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Multilateral organisations play an important role in:</a:t>
            </a:r>
          </a:p>
          <a:p>
            <a:pPr marL="285750" indent="-285750" algn="ctr">
              <a:buFont typeface="Wingdings" panose="05000000000000000000" pitchFamily="2" charset="2"/>
              <a:buChar char="Ø"/>
            </a:pPr>
            <a:r>
              <a:rPr lang="en-AU" dirty="0">
                <a:latin typeface="Cambria Math" panose="02040503050406030204" pitchFamily="18" charset="0"/>
                <a:ea typeface="Calibri" panose="020F0502020204030204" pitchFamily="34" charset="0"/>
                <a:cs typeface="Times New Roman" panose="02020603050405020304" pitchFamily="18" charset="0"/>
              </a:rPr>
              <a:t>Communicating norms and guidelines.</a:t>
            </a:r>
          </a:p>
          <a:p>
            <a:pPr marL="285750" indent="-285750" algn="ctr">
              <a:buFont typeface="Wingdings" panose="05000000000000000000" pitchFamily="2" charset="2"/>
              <a:buChar char="Ø"/>
            </a:pPr>
            <a:r>
              <a:rPr lang="en-AU" dirty="0">
                <a:latin typeface="Cambria Math" panose="02040503050406030204" pitchFamily="18" charset="0"/>
                <a:ea typeface="Calibri" panose="020F0502020204030204" pitchFamily="34" charset="0"/>
                <a:cs typeface="Times New Roman" panose="02020603050405020304" pitchFamily="18" charset="0"/>
              </a:rPr>
              <a:t>The identification of good practices that support actions</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on the social determinants of health.</a:t>
            </a:r>
          </a:p>
          <a:p>
            <a:pPr marL="285750" indent="-285750" algn="ctr">
              <a:buFont typeface="Wingdings" panose="05000000000000000000" pitchFamily="2" charset="2"/>
              <a:buChar char="Ø"/>
            </a:pPr>
            <a:r>
              <a:rPr lang="en-AU" dirty="0">
                <a:latin typeface="Cambria Math" panose="02040503050406030204" pitchFamily="18" charset="0"/>
                <a:ea typeface="Calibri" panose="020F0502020204030204" pitchFamily="34" charset="0"/>
                <a:cs typeface="Times New Roman" panose="02020603050405020304" pitchFamily="18" charset="0"/>
              </a:rPr>
              <a:t>The facilitating of the access to financial resources and technical cooperation.</a:t>
            </a:r>
          </a:p>
          <a:p>
            <a:pPr marL="285750" indent="-285750" algn="ctr">
              <a:buFont typeface="Wingdings" panose="05000000000000000000" pitchFamily="2" charset="2"/>
              <a:buChar char="Ø"/>
            </a:pPr>
            <a:r>
              <a:rPr lang="en-AU" dirty="0">
                <a:latin typeface="Cambria Math" panose="02040503050406030204" pitchFamily="18" charset="0"/>
                <a:ea typeface="Calibri" panose="020F0502020204030204" pitchFamily="34" charset="0"/>
                <a:cs typeface="Times New Roman" panose="02020603050405020304" pitchFamily="18" charset="0"/>
              </a:rPr>
              <a:t>Reviewing and, when appropriate, strategically modifying</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policies and practices that have a negative impact on a person’s health and wellbeing.</a:t>
            </a:r>
          </a:p>
        </p:txBody>
      </p:sp>
      <p:sp>
        <p:nvSpPr>
          <p:cNvPr id="16" name="Rectangle 15">
            <a:extLst>
              <a:ext uri="{FF2B5EF4-FFF2-40B4-BE49-F238E27FC236}">
                <a16:creationId xmlns:a16="http://schemas.microsoft.com/office/drawing/2014/main" id="{12E0E211-9315-45B1-B765-68570F11A6D0}"/>
              </a:ext>
            </a:extLst>
          </p:cNvPr>
          <p:cNvSpPr/>
          <p:nvPr/>
        </p:nvSpPr>
        <p:spPr>
          <a:xfrm>
            <a:off x="12192000" y="2274837"/>
            <a:ext cx="7522059" cy="2339102"/>
          </a:xfrm>
          <a:prstGeom prst="rect">
            <a:avLst/>
          </a:prstGeom>
          <a:noFill/>
        </p:spPr>
        <p:txBody>
          <a:bodyPr wrap="none" lIns="91440" tIns="45720" rIns="91440" bIns="45720">
            <a:spAutoFit/>
          </a:bodyPr>
          <a:lstStyle/>
          <a:p>
            <a:pPr algn="ctr"/>
            <a:r>
              <a:rPr lang="en-AU" sz="2000" b="1" dirty="0">
                <a:solidFill>
                  <a:schemeClr val="accent2"/>
                </a:solidFill>
                <a:effectLst/>
                <a:latin typeface="Cambria Math" panose="02040503050406030204" pitchFamily="18" charset="0"/>
                <a:ea typeface="Calibri" panose="020F0502020204030204" pitchFamily="34" charset="0"/>
                <a:cs typeface="Times New Roman" panose="02020603050405020304" pitchFamily="18" charset="0"/>
              </a:rPr>
              <a:t>Action area No. 5: Monitor progresses and increase accountability.</a:t>
            </a:r>
          </a:p>
          <a:p>
            <a:pPr algn="ctr"/>
            <a:endParaRPr lang="en-AU" dirty="0">
              <a:latin typeface="Cambria Math" panose="02040503050406030204" pitchFamily="18" charset="0"/>
              <a:ea typeface="Calibri" panose="020F0502020204030204" pitchFamily="34" charset="0"/>
              <a:cs typeface="Times New Roman" panose="02020603050405020304" pitchFamily="18" charset="0"/>
            </a:endParaRP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Monitoring trends in inequities and the impacts of actions to</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tackle them is important to achieving meaningful progress.</a:t>
            </a: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Information systems should facilitate the establishment of relationships</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between health outcomes and social organisation variables.</a:t>
            </a:r>
          </a:p>
          <a:p>
            <a:pPr marL="285750" indent="-285750" algn="ctr">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All accountability mechanisms to guide policy making in all sectors are</a:t>
            </a:r>
          </a:p>
          <a:p>
            <a:pPr algn="ctr"/>
            <a:r>
              <a:rPr lang="en-AU" dirty="0">
                <a:latin typeface="Cambria Math" panose="02040503050406030204" pitchFamily="18" charset="0"/>
                <a:ea typeface="Calibri" panose="020F0502020204030204" pitchFamily="34" charset="0"/>
                <a:cs typeface="Times New Roman" panose="02020603050405020304" pitchFamily="18" charset="0"/>
              </a:rPr>
              <a:t>essential, taking into account different national contexts.</a:t>
            </a:r>
          </a:p>
        </p:txBody>
      </p:sp>
      <p:cxnSp>
        <p:nvCxnSpPr>
          <p:cNvPr id="18" name="Straight Arrow Connector 17">
            <a:extLst>
              <a:ext uri="{FF2B5EF4-FFF2-40B4-BE49-F238E27FC236}">
                <a16:creationId xmlns:a16="http://schemas.microsoft.com/office/drawing/2014/main" id="{FAA90DEE-A86B-444A-BC31-3842796FB735}"/>
              </a:ext>
            </a:extLst>
          </p:cNvPr>
          <p:cNvCxnSpPr>
            <a:stCxn id="5" idx="2"/>
            <a:endCxn id="6" idx="0"/>
          </p:cNvCxnSpPr>
          <p:nvPr/>
        </p:nvCxnSpPr>
        <p:spPr>
          <a:xfrm flipH="1">
            <a:off x="6095991" y="3906053"/>
            <a:ext cx="9" cy="1954001"/>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13DDD505-EF0D-42A7-BC14-4EEFC6BB1F92}"/>
              </a:ext>
            </a:extLst>
          </p:cNvPr>
          <p:cNvCxnSpPr>
            <a:cxnSpLocks/>
            <a:stCxn id="5" idx="0"/>
            <a:endCxn id="14" idx="2"/>
          </p:cNvCxnSpPr>
          <p:nvPr/>
        </p:nvCxnSpPr>
        <p:spPr>
          <a:xfrm flipV="1">
            <a:off x="6096000" y="673100"/>
            <a:ext cx="8659" cy="2278846"/>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CA4EAA01-94D3-43CF-8242-4B8C4B1C7133}"/>
              </a:ext>
            </a:extLst>
          </p:cNvPr>
          <p:cNvCxnSpPr>
            <a:cxnSpLocks/>
            <a:stCxn id="5" idx="0"/>
          </p:cNvCxnSpPr>
          <p:nvPr/>
        </p:nvCxnSpPr>
        <p:spPr>
          <a:xfrm flipV="1">
            <a:off x="6096000" y="705822"/>
            <a:ext cx="4039240" cy="2246124"/>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3376A4AF-055F-4F85-8178-AEBEC33AAE5F}"/>
              </a:ext>
            </a:extLst>
          </p:cNvPr>
          <p:cNvCxnSpPr>
            <a:cxnSpLocks/>
            <a:stCxn id="5" idx="1"/>
            <a:endCxn id="12" idx="3"/>
          </p:cNvCxnSpPr>
          <p:nvPr/>
        </p:nvCxnSpPr>
        <p:spPr>
          <a:xfrm flipH="1">
            <a:off x="-9" y="3429000"/>
            <a:ext cx="3727379" cy="30777"/>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F9FBD1D7-7CAC-4BC3-BBA9-8BAE04B033C9}"/>
              </a:ext>
            </a:extLst>
          </p:cNvPr>
          <p:cNvCxnSpPr>
            <a:cxnSpLocks/>
            <a:stCxn id="5" idx="3"/>
            <a:endCxn id="16" idx="1"/>
          </p:cNvCxnSpPr>
          <p:nvPr/>
        </p:nvCxnSpPr>
        <p:spPr>
          <a:xfrm>
            <a:off x="8464629" y="3429000"/>
            <a:ext cx="3727371" cy="15388"/>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6D9BC8B9-5A77-41AB-B833-B517ADAA5FA7}"/>
              </a:ext>
            </a:extLst>
          </p:cNvPr>
          <p:cNvCxnSpPr>
            <a:cxnSpLocks/>
          </p:cNvCxnSpPr>
          <p:nvPr/>
        </p:nvCxnSpPr>
        <p:spPr>
          <a:xfrm flipH="1" flipV="1">
            <a:off x="2065419" y="705822"/>
            <a:ext cx="4039240" cy="2246124"/>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4016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CE67FF-D9C3-4066-BB20-8852DA8908B2}"/>
              </a:ext>
            </a:extLst>
          </p:cNvPr>
          <p:cNvSpPr/>
          <p:nvPr/>
        </p:nvSpPr>
        <p:spPr>
          <a:xfrm>
            <a:off x="3040633" y="3200400"/>
            <a:ext cx="468085"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 name="Oval 1">
            <a:extLst>
              <a:ext uri="{FF2B5EF4-FFF2-40B4-BE49-F238E27FC236}">
                <a16:creationId xmlns:a16="http://schemas.microsoft.com/office/drawing/2014/main" id="{15F83424-B60F-4657-8798-8E84983D2D5D}"/>
              </a:ext>
            </a:extLst>
          </p:cNvPr>
          <p:cNvSpPr/>
          <p:nvPr/>
        </p:nvSpPr>
        <p:spPr>
          <a:xfrm>
            <a:off x="2619131" y="2817159"/>
            <a:ext cx="1311088" cy="1223682"/>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6" name="Oval 5">
            <a:extLst>
              <a:ext uri="{FF2B5EF4-FFF2-40B4-BE49-F238E27FC236}">
                <a16:creationId xmlns:a16="http://schemas.microsoft.com/office/drawing/2014/main" id="{E593EBB9-1ABD-46B2-B46D-C22416AA1A3A}"/>
              </a:ext>
            </a:extLst>
          </p:cNvPr>
          <p:cNvSpPr/>
          <p:nvPr/>
        </p:nvSpPr>
        <p:spPr>
          <a:xfrm>
            <a:off x="2208516" y="2408704"/>
            <a:ext cx="2132318" cy="204059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7" name="Oval 6">
            <a:extLst>
              <a:ext uri="{FF2B5EF4-FFF2-40B4-BE49-F238E27FC236}">
                <a16:creationId xmlns:a16="http://schemas.microsoft.com/office/drawing/2014/main" id="{90507E43-4022-402B-8FCD-AD4A3DAE42C3}"/>
              </a:ext>
            </a:extLst>
          </p:cNvPr>
          <p:cNvSpPr/>
          <p:nvPr/>
        </p:nvSpPr>
        <p:spPr>
          <a:xfrm>
            <a:off x="1788455" y="1995628"/>
            <a:ext cx="2965076" cy="2866744"/>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8" name="Oval 7">
            <a:extLst>
              <a:ext uri="{FF2B5EF4-FFF2-40B4-BE49-F238E27FC236}">
                <a16:creationId xmlns:a16="http://schemas.microsoft.com/office/drawing/2014/main" id="{4C7623C7-CBD8-4622-B8A6-E65C36D15ADA}"/>
              </a:ext>
            </a:extLst>
          </p:cNvPr>
          <p:cNvSpPr/>
          <p:nvPr/>
        </p:nvSpPr>
        <p:spPr>
          <a:xfrm>
            <a:off x="1371916" y="1618269"/>
            <a:ext cx="3811921" cy="362146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9" name="Oval 8">
            <a:extLst>
              <a:ext uri="{FF2B5EF4-FFF2-40B4-BE49-F238E27FC236}">
                <a16:creationId xmlns:a16="http://schemas.microsoft.com/office/drawing/2014/main" id="{F6E5EEF8-2ADD-4279-9F43-6600C5E35688}"/>
              </a:ext>
            </a:extLst>
          </p:cNvPr>
          <p:cNvSpPr/>
          <p:nvPr/>
        </p:nvSpPr>
        <p:spPr>
          <a:xfrm>
            <a:off x="980671" y="1248632"/>
            <a:ext cx="4606577" cy="436073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1" name="Oval 10">
            <a:extLst>
              <a:ext uri="{FF2B5EF4-FFF2-40B4-BE49-F238E27FC236}">
                <a16:creationId xmlns:a16="http://schemas.microsoft.com/office/drawing/2014/main" id="{543B0B21-5B4C-4114-943A-A2087718420A}"/>
              </a:ext>
            </a:extLst>
          </p:cNvPr>
          <p:cNvSpPr/>
          <p:nvPr/>
        </p:nvSpPr>
        <p:spPr>
          <a:xfrm>
            <a:off x="565452" y="827628"/>
            <a:ext cx="5424848" cy="520274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2" name="Oval 11">
            <a:extLst>
              <a:ext uri="{FF2B5EF4-FFF2-40B4-BE49-F238E27FC236}">
                <a16:creationId xmlns:a16="http://schemas.microsoft.com/office/drawing/2014/main" id="{569495DC-3639-4121-9496-166632E4D1E7}"/>
              </a:ext>
            </a:extLst>
          </p:cNvPr>
          <p:cNvSpPr/>
          <p:nvPr/>
        </p:nvSpPr>
        <p:spPr>
          <a:xfrm>
            <a:off x="168085" y="406773"/>
            <a:ext cx="6239434" cy="604445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271102D6-F303-4857-9568-284B5AF80B39}"/>
              </a:ext>
            </a:extLst>
          </p:cNvPr>
          <p:cNvSpPr/>
          <p:nvPr/>
        </p:nvSpPr>
        <p:spPr>
          <a:xfrm>
            <a:off x="7439382" y="3200400"/>
            <a:ext cx="468085"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5" name="Oval 14">
            <a:extLst>
              <a:ext uri="{FF2B5EF4-FFF2-40B4-BE49-F238E27FC236}">
                <a16:creationId xmlns:a16="http://schemas.microsoft.com/office/drawing/2014/main" id="{DB00A45D-D5FB-4456-8838-3EA61F183D4F}"/>
              </a:ext>
            </a:extLst>
          </p:cNvPr>
          <p:cNvSpPr/>
          <p:nvPr/>
        </p:nvSpPr>
        <p:spPr>
          <a:xfrm>
            <a:off x="7017880" y="2817159"/>
            <a:ext cx="1311088" cy="1223682"/>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6" name="Oval 15">
            <a:extLst>
              <a:ext uri="{FF2B5EF4-FFF2-40B4-BE49-F238E27FC236}">
                <a16:creationId xmlns:a16="http://schemas.microsoft.com/office/drawing/2014/main" id="{3B89D625-BDF6-48CA-B3FC-C1E8055B001C}"/>
              </a:ext>
            </a:extLst>
          </p:cNvPr>
          <p:cNvSpPr/>
          <p:nvPr/>
        </p:nvSpPr>
        <p:spPr>
          <a:xfrm>
            <a:off x="6607265" y="2408704"/>
            <a:ext cx="2132318" cy="204059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7" name="Oval 16">
            <a:extLst>
              <a:ext uri="{FF2B5EF4-FFF2-40B4-BE49-F238E27FC236}">
                <a16:creationId xmlns:a16="http://schemas.microsoft.com/office/drawing/2014/main" id="{EEADDF34-6E34-4811-ABC3-49A823C51025}"/>
              </a:ext>
            </a:extLst>
          </p:cNvPr>
          <p:cNvSpPr/>
          <p:nvPr/>
        </p:nvSpPr>
        <p:spPr>
          <a:xfrm>
            <a:off x="6187204" y="1995628"/>
            <a:ext cx="2965076" cy="2866744"/>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8" name="Oval 17">
            <a:extLst>
              <a:ext uri="{FF2B5EF4-FFF2-40B4-BE49-F238E27FC236}">
                <a16:creationId xmlns:a16="http://schemas.microsoft.com/office/drawing/2014/main" id="{E4FD3206-DD03-434E-88F6-6DD8020C70FC}"/>
              </a:ext>
            </a:extLst>
          </p:cNvPr>
          <p:cNvSpPr/>
          <p:nvPr/>
        </p:nvSpPr>
        <p:spPr>
          <a:xfrm>
            <a:off x="5770665" y="1618269"/>
            <a:ext cx="3811921" cy="362146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9" name="Oval 18">
            <a:extLst>
              <a:ext uri="{FF2B5EF4-FFF2-40B4-BE49-F238E27FC236}">
                <a16:creationId xmlns:a16="http://schemas.microsoft.com/office/drawing/2014/main" id="{868EFA2F-5093-48C9-9107-37F6ED58CB96}"/>
              </a:ext>
            </a:extLst>
          </p:cNvPr>
          <p:cNvSpPr/>
          <p:nvPr/>
        </p:nvSpPr>
        <p:spPr>
          <a:xfrm>
            <a:off x="5379420" y="1248632"/>
            <a:ext cx="4606577" cy="436073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20" name="Oval 19">
            <a:extLst>
              <a:ext uri="{FF2B5EF4-FFF2-40B4-BE49-F238E27FC236}">
                <a16:creationId xmlns:a16="http://schemas.microsoft.com/office/drawing/2014/main" id="{C38BEC66-B146-445C-B545-062C6AA89F32}"/>
              </a:ext>
            </a:extLst>
          </p:cNvPr>
          <p:cNvSpPr/>
          <p:nvPr/>
        </p:nvSpPr>
        <p:spPr>
          <a:xfrm>
            <a:off x="4964201" y="827628"/>
            <a:ext cx="5424848" cy="520274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21" name="Oval 20">
            <a:extLst>
              <a:ext uri="{FF2B5EF4-FFF2-40B4-BE49-F238E27FC236}">
                <a16:creationId xmlns:a16="http://schemas.microsoft.com/office/drawing/2014/main" id="{39EA41C4-7611-4F56-BF56-5C2543A2E815}"/>
              </a:ext>
            </a:extLst>
          </p:cNvPr>
          <p:cNvSpPr/>
          <p:nvPr/>
        </p:nvSpPr>
        <p:spPr>
          <a:xfrm>
            <a:off x="4566834" y="406773"/>
            <a:ext cx="6239434" cy="604445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mc:AlternateContent xmlns:mc="http://schemas.openxmlformats.org/markup-compatibility/2006" xmlns:p14="http://schemas.microsoft.com/office/powerpoint/2010/main">
        <mc:Choice Requires="p14">
          <p:contentPart p14:bwMode="auto" r:id="rId2">
            <p14:nvContentPartPr>
              <p14:cNvPr id="22" name="Ink 21">
                <a:extLst>
                  <a:ext uri="{FF2B5EF4-FFF2-40B4-BE49-F238E27FC236}">
                    <a16:creationId xmlns:a16="http://schemas.microsoft.com/office/drawing/2014/main" id="{69596A60-D736-4610-B975-16B0DDED7F08}"/>
                  </a:ext>
                </a:extLst>
              </p14:cNvPr>
              <p14:cNvContentPartPr/>
              <p14:nvPr/>
            </p14:nvContentPartPr>
            <p14:xfrm>
              <a:off x="5492480" y="1294995"/>
              <a:ext cx="360" cy="360"/>
            </p14:xfrm>
          </p:contentPart>
        </mc:Choice>
        <mc:Fallback xmlns="">
          <p:pic>
            <p:nvPicPr>
              <p:cNvPr id="22" name="Ink 21">
                <a:extLst>
                  <a:ext uri="{FF2B5EF4-FFF2-40B4-BE49-F238E27FC236}">
                    <a16:creationId xmlns:a16="http://schemas.microsoft.com/office/drawing/2014/main" id="{69596A60-D736-4610-B975-16B0DDED7F08}"/>
                  </a:ext>
                </a:extLst>
              </p:cNvPr>
              <p:cNvPicPr/>
              <p:nvPr/>
            </p:nvPicPr>
            <p:blipFill>
              <a:blip r:embed="rId3"/>
              <a:stretch>
                <a:fillRect/>
              </a:stretch>
            </p:blipFill>
            <p:spPr>
              <a:xfrm>
                <a:off x="5456840" y="125899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DF10C221-5AD8-47AC-A985-7E3F645C85FE}"/>
                  </a:ext>
                </a:extLst>
              </p14:cNvPr>
              <p14:cNvContentPartPr/>
              <p14:nvPr/>
            </p14:nvContentPartPr>
            <p14:xfrm>
              <a:off x="5482760" y="1920675"/>
              <a:ext cx="360" cy="360"/>
            </p14:xfrm>
          </p:contentPart>
        </mc:Choice>
        <mc:Fallback xmlns="">
          <p:pic>
            <p:nvPicPr>
              <p:cNvPr id="23" name="Ink 22">
                <a:extLst>
                  <a:ext uri="{FF2B5EF4-FFF2-40B4-BE49-F238E27FC236}">
                    <a16:creationId xmlns:a16="http://schemas.microsoft.com/office/drawing/2014/main" id="{DF10C221-5AD8-47AC-A985-7E3F645C85FE}"/>
                  </a:ext>
                </a:extLst>
              </p:cNvPr>
              <p:cNvPicPr/>
              <p:nvPr/>
            </p:nvPicPr>
            <p:blipFill>
              <a:blip r:embed="rId3"/>
              <a:stretch>
                <a:fillRect/>
              </a:stretch>
            </p:blipFill>
            <p:spPr>
              <a:xfrm>
                <a:off x="5447120" y="18846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Ink 23">
                <a:extLst>
                  <a:ext uri="{FF2B5EF4-FFF2-40B4-BE49-F238E27FC236}">
                    <a16:creationId xmlns:a16="http://schemas.microsoft.com/office/drawing/2014/main" id="{743D47A8-BC23-4207-BF4D-C549AB786544}"/>
                  </a:ext>
                </a:extLst>
              </p14:cNvPr>
              <p14:cNvContentPartPr/>
              <p14:nvPr/>
            </p14:nvContentPartPr>
            <p14:xfrm>
              <a:off x="5486000" y="2781075"/>
              <a:ext cx="360" cy="360"/>
            </p14:xfrm>
          </p:contentPart>
        </mc:Choice>
        <mc:Fallback xmlns="">
          <p:pic>
            <p:nvPicPr>
              <p:cNvPr id="24" name="Ink 23">
                <a:extLst>
                  <a:ext uri="{FF2B5EF4-FFF2-40B4-BE49-F238E27FC236}">
                    <a16:creationId xmlns:a16="http://schemas.microsoft.com/office/drawing/2014/main" id="{743D47A8-BC23-4207-BF4D-C549AB786544}"/>
                  </a:ext>
                </a:extLst>
              </p:cNvPr>
              <p:cNvPicPr/>
              <p:nvPr/>
            </p:nvPicPr>
            <p:blipFill>
              <a:blip r:embed="rId3"/>
              <a:stretch>
                <a:fillRect/>
              </a:stretch>
            </p:blipFill>
            <p:spPr>
              <a:xfrm>
                <a:off x="5450360" y="27450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809BA70E-2F72-43C9-856E-C083AF8AA612}"/>
                  </a:ext>
                </a:extLst>
              </p14:cNvPr>
              <p14:cNvContentPartPr/>
              <p14:nvPr/>
            </p14:nvContentPartPr>
            <p14:xfrm>
              <a:off x="5489240" y="4076475"/>
              <a:ext cx="360" cy="360"/>
            </p14:xfrm>
          </p:contentPart>
        </mc:Choice>
        <mc:Fallback xmlns="">
          <p:pic>
            <p:nvPicPr>
              <p:cNvPr id="25" name="Ink 24">
                <a:extLst>
                  <a:ext uri="{FF2B5EF4-FFF2-40B4-BE49-F238E27FC236}">
                    <a16:creationId xmlns:a16="http://schemas.microsoft.com/office/drawing/2014/main" id="{809BA70E-2F72-43C9-856E-C083AF8AA612}"/>
                  </a:ext>
                </a:extLst>
              </p:cNvPr>
              <p:cNvPicPr/>
              <p:nvPr/>
            </p:nvPicPr>
            <p:blipFill>
              <a:blip r:embed="rId3"/>
              <a:stretch>
                <a:fillRect/>
              </a:stretch>
            </p:blipFill>
            <p:spPr>
              <a:xfrm>
                <a:off x="5453240" y="40404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563E2D5A-4520-4FDC-B068-A9DC591E34BA}"/>
                  </a:ext>
                </a:extLst>
              </p14:cNvPr>
              <p14:cNvContentPartPr/>
              <p14:nvPr/>
            </p14:nvContentPartPr>
            <p14:xfrm>
              <a:off x="5479880" y="4952715"/>
              <a:ext cx="360" cy="360"/>
            </p14:xfrm>
          </p:contentPart>
        </mc:Choice>
        <mc:Fallback xmlns="">
          <p:pic>
            <p:nvPicPr>
              <p:cNvPr id="26" name="Ink 25">
                <a:extLst>
                  <a:ext uri="{FF2B5EF4-FFF2-40B4-BE49-F238E27FC236}">
                    <a16:creationId xmlns:a16="http://schemas.microsoft.com/office/drawing/2014/main" id="{563E2D5A-4520-4FDC-B068-A9DC591E34BA}"/>
                  </a:ext>
                </a:extLst>
              </p:cNvPr>
              <p:cNvPicPr/>
              <p:nvPr/>
            </p:nvPicPr>
            <p:blipFill>
              <a:blip r:embed="rId3"/>
              <a:stretch>
                <a:fillRect/>
              </a:stretch>
            </p:blipFill>
            <p:spPr>
              <a:xfrm>
                <a:off x="5443880" y="491671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C7FFAAEE-3C41-4D1A-93C9-DC7B836A1F2E}"/>
                  </a:ext>
                </a:extLst>
              </p14:cNvPr>
              <p14:cNvContentPartPr/>
              <p14:nvPr/>
            </p14:nvContentPartPr>
            <p14:xfrm>
              <a:off x="5486000" y="5581275"/>
              <a:ext cx="360" cy="360"/>
            </p14:xfrm>
          </p:contentPart>
        </mc:Choice>
        <mc:Fallback xmlns="">
          <p:pic>
            <p:nvPicPr>
              <p:cNvPr id="27" name="Ink 26">
                <a:extLst>
                  <a:ext uri="{FF2B5EF4-FFF2-40B4-BE49-F238E27FC236}">
                    <a16:creationId xmlns:a16="http://schemas.microsoft.com/office/drawing/2014/main" id="{C7FFAAEE-3C41-4D1A-93C9-DC7B836A1F2E}"/>
                  </a:ext>
                </a:extLst>
              </p:cNvPr>
              <p:cNvPicPr/>
              <p:nvPr/>
            </p:nvPicPr>
            <p:blipFill>
              <a:blip r:embed="rId3"/>
              <a:stretch>
                <a:fillRect/>
              </a:stretch>
            </p:blipFill>
            <p:spPr>
              <a:xfrm>
                <a:off x="5450360" y="554563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1F1756E5-940F-4DE1-8502-0A4B7ADCDC3D}"/>
                  </a:ext>
                </a:extLst>
              </p14:cNvPr>
              <p14:cNvContentPartPr/>
              <p14:nvPr/>
            </p14:nvContentPartPr>
            <p14:xfrm>
              <a:off x="5765360" y="5260875"/>
              <a:ext cx="360" cy="360"/>
            </p14:xfrm>
          </p:contentPart>
        </mc:Choice>
        <mc:Fallback xmlns="">
          <p:pic>
            <p:nvPicPr>
              <p:cNvPr id="28" name="Ink 27">
                <a:extLst>
                  <a:ext uri="{FF2B5EF4-FFF2-40B4-BE49-F238E27FC236}">
                    <a16:creationId xmlns:a16="http://schemas.microsoft.com/office/drawing/2014/main" id="{1F1756E5-940F-4DE1-8502-0A4B7ADCDC3D}"/>
                  </a:ext>
                </a:extLst>
              </p:cNvPr>
              <p:cNvPicPr/>
              <p:nvPr/>
            </p:nvPicPr>
            <p:blipFill>
              <a:blip r:embed="rId3"/>
              <a:stretch>
                <a:fillRect/>
              </a:stretch>
            </p:blipFill>
            <p:spPr>
              <a:xfrm>
                <a:off x="5729720" y="52248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C67F2A79-57BA-4C2A-8EF0-AA9ECE080A10}"/>
                  </a:ext>
                </a:extLst>
              </p14:cNvPr>
              <p14:cNvContentPartPr/>
              <p14:nvPr/>
            </p14:nvContentPartPr>
            <p14:xfrm>
              <a:off x="6003680" y="4927515"/>
              <a:ext cx="360" cy="360"/>
            </p14:xfrm>
          </p:contentPart>
        </mc:Choice>
        <mc:Fallback xmlns="">
          <p:pic>
            <p:nvPicPr>
              <p:cNvPr id="29" name="Ink 28">
                <a:extLst>
                  <a:ext uri="{FF2B5EF4-FFF2-40B4-BE49-F238E27FC236}">
                    <a16:creationId xmlns:a16="http://schemas.microsoft.com/office/drawing/2014/main" id="{C67F2A79-57BA-4C2A-8EF0-AA9ECE080A10}"/>
                  </a:ext>
                </a:extLst>
              </p:cNvPr>
              <p:cNvPicPr/>
              <p:nvPr/>
            </p:nvPicPr>
            <p:blipFill>
              <a:blip r:embed="rId3"/>
              <a:stretch>
                <a:fillRect/>
              </a:stretch>
            </p:blipFill>
            <p:spPr>
              <a:xfrm>
                <a:off x="5968040" y="489151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k 29">
                <a:extLst>
                  <a:ext uri="{FF2B5EF4-FFF2-40B4-BE49-F238E27FC236}">
                    <a16:creationId xmlns:a16="http://schemas.microsoft.com/office/drawing/2014/main" id="{5CF3C705-88FE-4FA3-BAAF-CC3BA3B353CE}"/>
                  </a:ext>
                </a:extLst>
              </p14:cNvPr>
              <p14:cNvContentPartPr/>
              <p14:nvPr/>
            </p14:nvContentPartPr>
            <p14:xfrm>
              <a:off x="6187640" y="4552755"/>
              <a:ext cx="360" cy="360"/>
            </p14:xfrm>
          </p:contentPart>
        </mc:Choice>
        <mc:Fallback xmlns="">
          <p:pic>
            <p:nvPicPr>
              <p:cNvPr id="30" name="Ink 29">
                <a:extLst>
                  <a:ext uri="{FF2B5EF4-FFF2-40B4-BE49-F238E27FC236}">
                    <a16:creationId xmlns:a16="http://schemas.microsoft.com/office/drawing/2014/main" id="{5CF3C705-88FE-4FA3-BAAF-CC3BA3B353CE}"/>
                  </a:ext>
                </a:extLst>
              </p:cNvPr>
              <p:cNvPicPr/>
              <p:nvPr/>
            </p:nvPicPr>
            <p:blipFill>
              <a:blip r:embed="rId3"/>
              <a:stretch>
                <a:fillRect/>
              </a:stretch>
            </p:blipFill>
            <p:spPr>
              <a:xfrm>
                <a:off x="6152000" y="451675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 name="Ink 30">
                <a:extLst>
                  <a:ext uri="{FF2B5EF4-FFF2-40B4-BE49-F238E27FC236}">
                    <a16:creationId xmlns:a16="http://schemas.microsoft.com/office/drawing/2014/main" id="{8C5F26BB-A1D6-4409-A867-B75B2B2C6215}"/>
                  </a:ext>
                </a:extLst>
              </p14:cNvPr>
              <p14:cNvContentPartPr/>
              <p14:nvPr/>
            </p14:nvContentPartPr>
            <p14:xfrm>
              <a:off x="6343160" y="4069995"/>
              <a:ext cx="360" cy="360"/>
            </p14:xfrm>
          </p:contentPart>
        </mc:Choice>
        <mc:Fallback xmlns="">
          <p:pic>
            <p:nvPicPr>
              <p:cNvPr id="31" name="Ink 30">
                <a:extLst>
                  <a:ext uri="{FF2B5EF4-FFF2-40B4-BE49-F238E27FC236}">
                    <a16:creationId xmlns:a16="http://schemas.microsoft.com/office/drawing/2014/main" id="{8C5F26BB-A1D6-4409-A867-B75B2B2C6215}"/>
                  </a:ext>
                </a:extLst>
              </p:cNvPr>
              <p:cNvPicPr/>
              <p:nvPr/>
            </p:nvPicPr>
            <p:blipFill>
              <a:blip r:embed="rId3"/>
              <a:stretch>
                <a:fillRect/>
              </a:stretch>
            </p:blipFill>
            <p:spPr>
              <a:xfrm>
                <a:off x="6307520" y="403435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2" name="Ink 31">
                <a:extLst>
                  <a:ext uri="{FF2B5EF4-FFF2-40B4-BE49-F238E27FC236}">
                    <a16:creationId xmlns:a16="http://schemas.microsoft.com/office/drawing/2014/main" id="{8469BC32-CE25-4665-8C84-155FC78F374C}"/>
                  </a:ext>
                </a:extLst>
              </p14:cNvPr>
              <p14:cNvContentPartPr/>
              <p14:nvPr/>
            </p14:nvContentPartPr>
            <p14:xfrm>
              <a:off x="5723960" y="4574835"/>
              <a:ext cx="360" cy="360"/>
            </p14:xfrm>
          </p:contentPart>
        </mc:Choice>
        <mc:Fallback xmlns="">
          <p:pic>
            <p:nvPicPr>
              <p:cNvPr id="32" name="Ink 31">
                <a:extLst>
                  <a:ext uri="{FF2B5EF4-FFF2-40B4-BE49-F238E27FC236}">
                    <a16:creationId xmlns:a16="http://schemas.microsoft.com/office/drawing/2014/main" id="{8469BC32-CE25-4665-8C84-155FC78F374C}"/>
                  </a:ext>
                </a:extLst>
              </p:cNvPr>
              <p:cNvPicPr/>
              <p:nvPr/>
            </p:nvPicPr>
            <p:blipFill>
              <a:blip r:embed="rId3"/>
              <a:stretch>
                <a:fillRect/>
              </a:stretch>
            </p:blipFill>
            <p:spPr>
              <a:xfrm>
                <a:off x="5688320" y="453883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E30AB81F-9ECB-4B4B-A694-2C5395C1A7C8}"/>
                  </a:ext>
                </a:extLst>
              </p14:cNvPr>
              <p14:cNvContentPartPr/>
              <p14:nvPr/>
            </p14:nvContentPartPr>
            <p14:xfrm>
              <a:off x="5901800" y="4092075"/>
              <a:ext cx="360" cy="360"/>
            </p14:xfrm>
          </p:contentPart>
        </mc:Choice>
        <mc:Fallback xmlns="">
          <p:pic>
            <p:nvPicPr>
              <p:cNvPr id="33" name="Ink 32">
                <a:extLst>
                  <a:ext uri="{FF2B5EF4-FFF2-40B4-BE49-F238E27FC236}">
                    <a16:creationId xmlns:a16="http://schemas.microsoft.com/office/drawing/2014/main" id="{E30AB81F-9ECB-4B4B-A694-2C5395C1A7C8}"/>
                  </a:ext>
                </a:extLst>
              </p:cNvPr>
              <p:cNvPicPr/>
              <p:nvPr/>
            </p:nvPicPr>
            <p:blipFill>
              <a:blip r:embed="rId3"/>
              <a:stretch>
                <a:fillRect/>
              </a:stretch>
            </p:blipFill>
            <p:spPr>
              <a:xfrm>
                <a:off x="5866160" y="405643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4" name="Ink 33">
                <a:extLst>
                  <a:ext uri="{FF2B5EF4-FFF2-40B4-BE49-F238E27FC236}">
                    <a16:creationId xmlns:a16="http://schemas.microsoft.com/office/drawing/2014/main" id="{894CFF5D-6AA1-4EAE-B84F-3C309EE47B36}"/>
                  </a:ext>
                </a:extLst>
              </p14:cNvPr>
              <p14:cNvContentPartPr/>
              <p14:nvPr/>
            </p14:nvContentPartPr>
            <p14:xfrm>
              <a:off x="6337140" y="2796690"/>
              <a:ext cx="360" cy="360"/>
            </p14:xfrm>
          </p:contentPart>
        </mc:Choice>
        <mc:Fallback xmlns="">
          <p:pic>
            <p:nvPicPr>
              <p:cNvPr id="34" name="Ink 33">
                <a:extLst>
                  <a:ext uri="{FF2B5EF4-FFF2-40B4-BE49-F238E27FC236}">
                    <a16:creationId xmlns:a16="http://schemas.microsoft.com/office/drawing/2014/main" id="{894CFF5D-6AA1-4EAE-B84F-3C309EE47B36}"/>
                  </a:ext>
                </a:extLst>
              </p:cNvPr>
              <p:cNvPicPr/>
              <p:nvPr/>
            </p:nvPicPr>
            <p:blipFill>
              <a:blip r:embed="rId3"/>
              <a:stretch>
                <a:fillRect/>
              </a:stretch>
            </p:blipFill>
            <p:spPr>
              <a:xfrm>
                <a:off x="6301140" y="276105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7F13F557-0CCE-451D-BACD-657816FB28C4}"/>
                  </a:ext>
                </a:extLst>
              </p14:cNvPr>
              <p14:cNvContentPartPr/>
              <p14:nvPr/>
            </p14:nvContentPartPr>
            <p14:xfrm>
              <a:off x="5901900" y="2774730"/>
              <a:ext cx="360" cy="360"/>
            </p14:xfrm>
          </p:contentPart>
        </mc:Choice>
        <mc:Fallback xmlns="">
          <p:pic>
            <p:nvPicPr>
              <p:cNvPr id="35" name="Ink 34">
                <a:extLst>
                  <a:ext uri="{FF2B5EF4-FFF2-40B4-BE49-F238E27FC236}">
                    <a16:creationId xmlns:a16="http://schemas.microsoft.com/office/drawing/2014/main" id="{7F13F557-0CCE-451D-BACD-657816FB28C4}"/>
                  </a:ext>
                </a:extLst>
              </p:cNvPr>
              <p:cNvPicPr/>
              <p:nvPr/>
            </p:nvPicPr>
            <p:blipFill>
              <a:blip r:embed="rId3"/>
              <a:stretch>
                <a:fillRect/>
              </a:stretch>
            </p:blipFill>
            <p:spPr>
              <a:xfrm>
                <a:off x="5866260" y="27387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Ink 35">
                <a:extLst>
                  <a:ext uri="{FF2B5EF4-FFF2-40B4-BE49-F238E27FC236}">
                    <a16:creationId xmlns:a16="http://schemas.microsoft.com/office/drawing/2014/main" id="{987DC5EB-D966-4EBF-B228-B4D00F8DFDA3}"/>
                  </a:ext>
                </a:extLst>
              </p14:cNvPr>
              <p14:cNvContentPartPr/>
              <p14:nvPr/>
            </p14:nvContentPartPr>
            <p14:xfrm>
              <a:off x="5714700" y="2295210"/>
              <a:ext cx="360" cy="360"/>
            </p14:xfrm>
          </p:contentPart>
        </mc:Choice>
        <mc:Fallback xmlns="">
          <p:pic>
            <p:nvPicPr>
              <p:cNvPr id="36" name="Ink 35">
                <a:extLst>
                  <a:ext uri="{FF2B5EF4-FFF2-40B4-BE49-F238E27FC236}">
                    <a16:creationId xmlns:a16="http://schemas.microsoft.com/office/drawing/2014/main" id="{987DC5EB-D966-4EBF-B228-B4D00F8DFDA3}"/>
                  </a:ext>
                </a:extLst>
              </p:cNvPr>
              <p:cNvPicPr/>
              <p:nvPr/>
            </p:nvPicPr>
            <p:blipFill>
              <a:blip r:embed="rId3"/>
              <a:stretch>
                <a:fillRect/>
              </a:stretch>
            </p:blipFill>
            <p:spPr>
              <a:xfrm>
                <a:off x="5679060" y="225921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Ink 36">
                <a:extLst>
                  <a:ext uri="{FF2B5EF4-FFF2-40B4-BE49-F238E27FC236}">
                    <a16:creationId xmlns:a16="http://schemas.microsoft.com/office/drawing/2014/main" id="{D88CCB3F-3B86-4437-B5B6-087CD58DD28C}"/>
                  </a:ext>
                </a:extLst>
              </p14:cNvPr>
              <p14:cNvContentPartPr/>
              <p14:nvPr/>
            </p14:nvContentPartPr>
            <p14:xfrm>
              <a:off x="6003780" y="1939530"/>
              <a:ext cx="360" cy="360"/>
            </p14:xfrm>
          </p:contentPart>
        </mc:Choice>
        <mc:Fallback xmlns="">
          <p:pic>
            <p:nvPicPr>
              <p:cNvPr id="37" name="Ink 36">
                <a:extLst>
                  <a:ext uri="{FF2B5EF4-FFF2-40B4-BE49-F238E27FC236}">
                    <a16:creationId xmlns:a16="http://schemas.microsoft.com/office/drawing/2014/main" id="{D88CCB3F-3B86-4437-B5B6-087CD58DD28C}"/>
                  </a:ext>
                </a:extLst>
              </p:cNvPr>
              <p:cNvPicPr/>
              <p:nvPr/>
            </p:nvPicPr>
            <p:blipFill>
              <a:blip r:embed="rId3"/>
              <a:stretch>
                <a:fillRect/>
              </a:stretch>
            </p:blipFill>
            <p:spPr>
              <a:xfrm>
                <a:off x="5967780" y="19035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 name="Ink 37">
                <a:extLst>
                  <a:ext uri="{FF2B5EF4-FFF2-40B4-BE49-F238E27FC236}">
                    <a16:creationId xmlns:a16="http://schemas.microsoft.com/office/drawing/2014/main" id="{72CB3092-1C48-453C-B87E-940BA4C01AF1}"/>
                  </a:ext>
                </a:extLst>
              </p14:cNvPr>
              <p14:cNvContentPartPr/>
              <p14:nvPr/>
            </p14:nvContentPartPr>
            <p14:xfrm>
              <a:off x="5762220" y="1600050"/>
              <a:ext cx="360" cy="360"/>
            </p14:xfrm>
          </p:contentPart>
        </mc:Choice>
        <mc:Fallback xmlns="">
          <p:pic>
            <p:nvPicPr>
              <p:cNvPr id="38" name="Ink 37">
                <a:extLst>
                  <a:ext uri="{FF2B5EF4-FFF2-40B4-BE49-F238E27FC236}">
                    <a16:creationId xmlns:a16="http://schemas.microsoft.com/office/drawing/2014/main" id="{72CB3092-1C48-453C-B87E-940BA4C01AF1}"/>
                  </a:ext>
                </a:extLst>
              </p:cNvPr>
              <p:cNvPicPr/>
              <p:nvPr/>
            </p:nvPicPr>
            <p:blipFill>
              <a:blip r:embed="rId3"/>
              <a:stretch>
                <a:fillRect/>
              </a:stretch>
            </p:blipFill>
            <p:spPr>
              <a:xfrm>
                <a:off x="5726580" y="156405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61F1E0CD-EA5B-42ED-A911-83FF864268E5}"/>
                  </a:ext>
                </a:extLst>
              </p14:cNvPr>
              <p14:cNvContentPartPr/>
              <p14:nvPr/>
            </p14:nvContentPartPr>
            <p14:xfrm>
              <a:off x="6184500" y="2307810"/>
              <a:ext cx="360" cy="360"/>
            </p14:xfrm>
          </p:contentPart>
        </mc:Choice>
        <mc:Fallback xmlns="">
          <p:pic>
            <p:nvPicPr>
              <p:cNvPr id="39" name="Ink 38">
                <a:extLst>
                  <a:ext uri="{FF2B5EF4-FFF2-40B4-BE49-F238E27FC236}">
                    <a16:creationId xmlns:a16="http://schemas.microsoft.com/office/drawing/2014/main" id="{61F1E0CD-EA5B-42ED-A911-83FF864268E5}"/>
                  </a:ext>
                </a:extLst>
              </p:cNvPr>
              <p:cNvPicPr/>
              <p:nvPr/>
            </p:nvPicPr>
            <p:blipFill>
              <a:blip r:embed="rId3"/>
              <a:stretch>
                <a:fillRect/>
              </a:stretch>
            </p:blipFill>
            <p:spPr>
              <a:xfrm>
                <a:off x="6148860" y="227217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0" name="Ink 39">
                <a:extLst>
                  <a:ext uri="{FF2B5EF4-FFF2-40B4-BE49-F238E27FC236}">
                    <a16:creationId xmlns:a16="http://schemas.microsoft.com/office/drawing/2014/main" id="{4372A568-9C1F-4786-BD4E-42180C44F65D}"/>
                  </a:ext>
                </a:extLst>
              </p14:cNvPr>
              <p14:cNvContentPartPr/>
              <p14:nvPr/>
            </p14:nvContentPartPr>
            <p14:xfrm>
              <a:off x="5206740" y="5263770"/>
              <a:ext cx="360" cy="360"/>
            </p14:xfrm>
          </p:contentPart>
        </mc:Choice>
        <mc:Fallback xmlns="">
          <p:pic>
            <p:nvPicPr>
              <p:cNvPr id="40" name="Ink 39">
                <a:extLst>
                  <a:ext uri="{FF2B5EF4-FFF2-40B4-BE49-F238E27FC236}">
                    <a16:creationId xmlns:a16="http://schemas.microsoft.com/office/drawing/2014/main" id="{4372A568-9C1F-4786-BD4E-42180C44F65D}"/>
                  </a:ext>
                </a:extLst>
              </p:cNvPr>
              <p:cNvPicPr/>
              <p:nvPr/>
            </p:nvPicPr>
            <p:blipFill>
              <a:blip r:embed="rId3"/>
              <a:stretch>
                <a:fillRect/>
              </a:stretch>
            </p:blipFill>
            <p:spPr>
              <a:xfrm>
                <a:off x="5170740" y="522777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1" name="Ink 40">
                <a:extLst>
                  <a:ext uri="{FF2B5EF4-FFF2-40B4-BE49-F238E27FC236}">
                    <a16:creationId xmlns:a16="http://schemas.microsoft.com/office/drawing/2014/main" id="{E0F0F8ED-809E-4324-821D-FB9819036509}"/>
                  </a:ext>
                </a:extLst>
              </p14:cNvPr>
              <p14:cNvContentPartPr/>
              <p14:nvPr/>
            </p14:nvContentPartPr>
            <p14:xfrm>
              <a:off x="4968420" y="4917810"/>
              <a:ext cx="360" cy="360"/>
            </p14:xfrm>
          </p:contentPart>
        </mc:Choice>
        <mc:Fallback xmlns="">
          <p:pic>
            <p:nvPicPr>
              <p:cNvPr id="41" name="Ink 40">
                <a:extLst>
                  <a:ext uri="{FF2B5EF4-FFF2-40B4-BE49-F238E27FC236}">
                    <a16:creationId xmlns:a16="http://schemas.microsoft.com/office/drawing/2014/main" id="{E0F0F8ED-809E-4324-821D-FB9819036509}"/>
                  </a:ext>
                </a:extLst>
              </p:cNvPr>
              <p:cNvPicPr/>
              <p:nvPr/>
            </p:nvPicPr>
            <p:blipFill>
              <a:blip r:embed="rId3"/>
              <a:stretch>
                <a:fillRect/>
              </a:stretch>
            </p:blipFill>
            <p:spPr>
              <a:xfrm>
                <a:off x="4932780" y="488181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Ink 41">
                <a:extLst>
                  <a:ext uri="{FF2B5EF4-FFF2-40B4-BE49-F238E27FC236}">
                    <a16:creationId xmlns:a16="http://schemas.microsoft.com/office/drawing/2014/main" id="{5416CCB9-1B69-4BCE-AE18-C7CD2A7CF0FA}"/>
                  </a:ext>
                </a:extLst>
              </p14:cNvPr>
              <p14:cNvContentPartPr/>
              <p14:nvPr/>
            </p14:nvContentPartPr>
            <p14:xfrm>
              <a:off x="5054100" y="4092330"/>
              <a:ext cx="360" cy="360"/>
            </p14:xfrm>
          </p:contentPart>
        </mc:Choice>
        <mc:Fallback xmlns="">
          <p:pic>
            <p:nvPicPr>
              <p:cNvPr id="42" name="Ink 41">
                <a:extLst>
                  <a:ext uri="{FF2B5EF4-FFF2-40B4-BE49-F238E27FC236}">
                    <a16:creationId xmlns:a16="http://schemas.microsoft.com/office/drawing/2014/main" id="{5416CCB9-1B69-4BCE-AE18-C7CD2A7CF0FA}"/>
                  </a:ext>
                </a:extLst>
              </p:cNvPr>
              <p:cNvPicPr/>
              <p:nvPr/>
            </p:nvPicPr>
            <p:blipFill>
              <a:blip r:embed="rId3"/>
              <a:stretch>
                <a:fillRect/>
              </a:stretch>
            </p:blipFill>
            <p:spPr>
              <a:xfrm>
                <a:off x="5018460" y="40563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3" name="Ink 42">
                <a:extLst>
                  <a:ext uri="{FF2B5EF4-FFF2-40B4-BE49-F238E27FC236}">
                    <a16:creationId xmlns:a16="http://schemas.microsoft.com/office/drawing/2014/main" id="{D9D0A1DB-C8B5-42B5-ADF1-B1E3046841BC}"/>
                  </a:ext>
                </a:extLst>
              </p14:cNvPr>
              <p14:cNvContentPartPr/>
              <p14:nvPr/>
            </p14:nvContentPartPr>
            <p14:xfrm>
              <a:off x="5057340" y="2784090"/>
              <a:ext cx="360" cy="360"/>
            </p14:xfrm>
          </p:contentPart>
        </mc:Choice>
        <mc:Fallback xmlns="">
          <p:pic>
            <p:nvPicPr>
              <p:cNvPr id="43" name="Ink 42">
                <a:extLst>
                  <a:ext uri="{FF2B5EF4-FFF2-40B4-BE49-F238E27FC236}">
                    <a16:creationId xmlns:a16="http://schemas.microsoft.com/office/drawing/2014/main" id="{D9D0A1DB-C8B5-42B5-ADF1-B1E3046841BC}"/>
                  </a:ext>
                </a:extLst>
              </p:cNvPr>
              <p:cNvPicPr/>
              <p:nvPr/>
            </p:nvPicPr>
            <p:blipFill>
              <a:blip r:embed="rId3"/>
              <a:stretch>
                <a:fillRect/>
              </a:stretch>
            </p:blipFill>
            <p:spPr>
              <a:xfrm>
                <a:off x="5021700" y="274809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E355AEF5-99A6-4765-8DE0-296BA2114FC4}"/>
                  </a:ext>
                </a:extLst>
              </p14:cNvPr>
              <p14:cNvContentPartPr/>
              <p14:nvPr/>
            </p14:nvContentPartPr>
            <p14:xfrm>
              <a:off x="4777980" y="2320770"/>
              <a:ext cx="360" cy="360"/>
            </p14:xfrm>
          </p:contentPart>
        </mc:Choice>
        <mc:Fallback xmlns="">
          <p:pic>
            <p:nvPicPr>
              <p:cNvPr id="44" name="Ink 43">
                <a:extLst>
                  <a:ext uri="{FF2B5EF4-FFF2-40B4-BE49-F238E27FC236}">
                    <a16:creationId xmlns:a16="http://schemas.microsoft.com/office/drawing/2014/main" id="{E355AEF5-99A6-4765-8DE0-296BA2114FC4}"/>
                  </a:ext>
                </a:extLst>
              </p:cNvPr>
              <p:cNvPicPr/>
              <p:nvPr/>
            </p:nvPicPr>
            <p:blipFill>
              <a:blip r:embed="rId3"/>
              <a:stretch>
                <a:fillRect/>
              </a:stretch>
            </p:blipFill>
            <p:spPr>
              <a:xfrm>
                <a:off x="4742340" y="228477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5" name="Ink 44">
                <a:extLst>
                  <a:ext uri="{FF2B5EF4-FFF2-40B4-BE49-F238E27FC236}">
                    <a16:creationId xmlns:a16="http://schemas.microsoft.com/office/drawing/2014/main" id="{A16507F7-8CF4-44F6-B656-35888175473B}"/>
                  </a:ext>
                </a:extLst>
              </p14:cNvPr>
              <p14:cNvContentPartPr/>
              <p14:nvPr/>
            </p14:nvContentPartPr>
            <p14:xfrm>
              <a:off x="4622460" y="2857170"/>
              <a:ext cx="360" cy="360"/>
            </p14:xfrm>
          </p:contentPart>
        </mc:Choice>
        <mc:Fallback xmlns="">
          <p:pic>
            <p:nvPicPr>
              <p:cNvPr id="45" name="Ink 44">
                <a:extLst>
                  <a:ext uri="{FF2B5EF4-FFF2-40B4-BE49-F238E27FC236}">
                    <a16:creationId xmlns:a16="http://schemas.microsoft.com/office/drawing/2014/main" id="{A16507F7-8CF4-44F6-B656-35888175473B}"/>
                  </a:ext>
                </a:extLst>
              </p:cNvPr>
              <p:cNvPicPr/>
              <p:nvPr/>
            </p:nvPicPr>
            <p:blipFill>
              <a:blip r:embed="rId3"/>
              <a:stretch>
                <a:fillRect/>
              </a:stretch>
            </p:blipFill>
            <p:spPr>
              <a:xfrm>
                <a:off x="4586820" y="28215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6" name="Ink 45">
                <a:extLst>
                  <a:ext uri="{FF2B5EF4-FFF2-40B4-BE49-F238E27FC236}">
                    <a16:creationId xmlns:a16="http://schemas.microsoft.com/office/drawing/2014/main" id="{6AE40E72-ED2C-4E3C-8592-E921E778E240}"/>
                  </a:ext>
                </a:extLst>
              </p14:cNvPr>
              <p14:cNvContentPartPr/>
              <p14:nvPr/>
            </p14:nvContentPartPr>
            <p14:xfrm>
              <a:off x="4628580" y="4016010"/>
              <a:ext cx="360" cy="360"/>
            </p14:xfrm>
          </p:contentPart>
        </mc:Choice>
        <mc:Fallback xmlns="">
          <p:pic>
            <p:nvPicPr>
              <p:cNvPr id="46" name="Ink 45">
                <a:extLst>
                  <a:ext uri="{FF2B5EF4-FFF2-40B4-BE49-F238E27FC236}">
                    <a16:creationId xmlns:a16="http://schemas.microsoft.com/office/drawing/2014/main" id="{6AE40E72-ED2C-4E3C-8592-E921E778E240}"/>
                  </a:ext>
                </a:extLst>
              </p:cNvPr>
              <p:cNvPicPr/>
              <p:nvPr/>
            </p:nvPicPr>
            <p:blipFill>
              <a:blip r:embed="rId3"/>
              <a:stretch>
                <a:fillRect/>
              </a:stretch>
            </p:blipFill>
            <p:spPr>
              <a:xfrm>
                <a:off x="4592940" y="398001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7" name="Ink 46">
                <a:extLst>
                  <a:ext uri="{FF2B5EF4-FFF2-40B4-BE49-F238E27FC236}">
                    <a16:creationId xmlns:a16="http://schemas.microsoft.com/office/drawing/2014/main" id="{95FE2DE9-C944-42E5-8CDB-37B06969E797}"/>
                  </a:ext>
                </a:extLst>
              </p14:cNvPr>
              <p14:cNvContentPartPr/>
              <p14:nvPr/>
            </p14:nvContentPartPr>
            <p14:xfrm>
              <a:off x="4781220" y="4543050"/>
              <a:ext cx="360" cy="360"/>
            </p14:xfrm>
          </p:contentPart>
        </mc:Choice>
        <mc:Fallback xmlns="">
          <p:pic>
            <p:nvPicPr>
              <p:cNvPr id="47" name="Ink 46">
                <a:extLst>
                  <a:ext uri="{FF2B5EF4-FFF2-40B4-BE49-F238E27FC236}">
                    <a16:creationId xmlns:a16="http://schemas.microsoft.com/office/drawing/2014/main" id="{95FE2DE9-C944-42E5-8CDB-37B06969E797}"/>
                  </a:ext>
                </a:extLst>
              </p:cNvPr>
              <p:cNvPicPr/>
              <p:nvPr/>
            </p:nvPicPr>
            <p:blipFill>
              <a:blip r:embed="rId3"/>
              <a:stretch>
                <a:fillRect/>
              </a:stretch>
            </p:blipFill>
            <p:spPr>
              <a:xfrm>
                <a:off x="4745220" y="450705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Ink 48">
                <a:extLst>
                  <a:ext uri="{FF2B5EF4-FFF2-40B4-BE49-F238E27FC236}">
                    <a16:creationId xmlns:a16="http://schemas.microsoft.com/office/drawing/2014/main" id="{035FF4CC-9CAC-4E3E-907F-FCA96F8658D2}"/>
                  </a:ext>
                </a:extLst>
              </p14:cNvPr>
              <p14:cNvContentPartPr/>
              <p14:nvPr/>
            </p14:nvContentPartPr>
            <p14:xfrm>
              <a:off x="5207739" y="1600007"/>
              <a:ext cx="360" cy="360"/>
            </p14:xfrm>
          </p:contentPart>
        </mc:Choice>
        <mc:Fallback xmlns="">
          <p:pic>
            <p:nvPicPr>
              <p:cNvPr id="49" name="Ink 48">
                <a:extLst>
                  <a:ext uri="{FF2B5EF4-FFF2-40B4-BE49-F238E27FC236}">
                    <a16:creationId xmlns:a16="http://schemas.microsoft.com/office/drawing/2014/main" id="{035FF4CC-9CAC-4E3E-907F-FCA96F8658D2}"/>
                  </a:ext>
                </a:extLst>
              </p:cNvPr>
              <p:cNvPicPr/>
              <p:nvPr/>
            </p:nvPicPr>
            <p:blipFill>
              <a:blip r:embed="rId3"/>
              <a:stretch>
                <a:fillRect/>
              </a:stretch>
            </p:blipFill>
            <p:spPr>
              <a:xfrm>
                <a:off x="5171739" y="156400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0" name="Ink 49">
                <a:extLst>
                  <a:ext uri="{FF2B5EF4-FFF2-40B4-BE49-F238E27FC236}">
                    <a16:creationId xmlns:a16="http://schemas.microsoft.com/office/drawing/2014/main" id="{89F425DE-8C79-4E20-A3FA-88923FACDD39}"/>
                  </a:ext>
                </a:extLst>
              </p14:cNvPr>
              <p14:cNvContentPartPr/>
              <p14:nvPr/>
            </p14:nvContentPartPr>
            <p14:xfrm>
              <a:off x="4974099" y="1945247"/>
              <a:ext cx="360" cy="360"/>
            </p14:xfrm>
          </p:contentPart>
        </mc:Choice>
        <mc:Fallback xmlns="">
          <p:pic>
            <p:nvPicPr>
              <p:cNvPr id="50" name="Ink 49">
                <a:extLst>
                  <a:ext uri="{FF2B5EF4-FFF2-40B4-BE49-F238E27FC236}">
                    <a16:creationId xmlns:a16="http://schemas.microsoft.com/office/drawing/2014/main" id="{89F425DE-8C79-4E20-A3FA-88923FACDD39}"/>
                  </a:ext>
                </a:extLst>
              </p:cNvPr>
              <p:cNvPicPr/>
              <p:nvPr/>
            </p:nvPicPr>
            <p:blipFill>
              <a:blip r:embed="rId3"/>
              <a:stretch>
                <a:fillRect/>
              </a:stretch>
            </p:blipFill>
            <p:spPr>
              <a:xfrm>
                <a:off x="4938459" y="1909607"/>
                <a:ext cx="72000" cy="72000"/>
              </a:xfrm>
              <a:prstGeom prst="rect">
                <a:avLst/>
              </a:prstGeom>
            </p:spPr>
          </p:pic>
        </mc:Fallback>
      </mc:AlternateContent>
      <p:cxnSp>
        <p:nvCxnSpPr>
          <p:cNvPr id="53" name="Straight Connector 52">
            <a:extLst>
              <a:ext uri="{FF2B5EF4-FFF2-40B4-BE49-F238E27FC236}">
                <a16:creationId xmlns:a16="http://schemas.microsoft.com/office/drawing/2014/main" id="{E175B9FA-205F-4D94-85CB-82C8AEDAF655}"/>
              </a:ext>
            </a:extLst>
          </p:cNvPr>
          <p:cNvCxnSpPr>
            <a:cxnSpLocks/>
          </p:cNvCxnSpPr>
          <p:nvPr/>
        </p:nvCxnSpPr>
        <p:spPr>
          <a:xfrm flipH="1">
            <a:off x="5479880" y="1294995"/>
            <a:ext cx="12960" cy="427980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56" name="Freeform: Shape 55">
            <a:extLst>
              <a:ext uri="{FF2B5EF4-FFF2-40B4-BE49-F238E27FC236}">
                <a16:creationId xmlns:a16="http://schemas.microsoft.com/office/drawing/2014/main" id="{90272CA4-02F5-4945-A6FD-74A744BDFFB1}"/>
              </a:ext>
            </a:extLst>
          </p:cNvPr>
          <p:cNvSpPr/>
          <p:nvPr/>
        </p:nvSpPr>
        <p:spPr>
          <a:xfrm>
            <a:off x="5712204" y="1595438"/>
            <a:ext cx="51612" cy="3663553"/>
          </a:xfrm>
          <a:custGeom>
            <a:avLst/>
            <a:gdLst>
              <a:gd name="connsiteX0" fmla="*/ 48040 w 51612"/>
              <a:gd name="connsiteY0" fmla="*/ 0 h 3663553"/>
              <a:gd name="connsiteX1" fmla="*/ 2796 w 51612"/>
              <a:gd name="connsiteY1" fmla="*/ 700087 h 3663553"/>
              <a:gd name="connsiteX2" fmla="*/ 9940 w 51612"/>
              <a:gd name="connsiteY2" fmla="*/ 2978943 h 3663553"/>
              <a:gd name="connsiteX3" fmla="*/ 51612 w 51612"/>
              <a:gd name="connsiteY3" fmla="*/ 3663553 h 3663553"/>
            </a:gdLst>
            <a:ahLst/>
            <a:cxnLst>
              <a:cxn ang="0">
                <a:pos x="connsiteX0" y="connsiteY0"/>
              </a:cxn>
              <a:cxn ang="0">
                <a:pos x="connsiteX1" y="connsiteY1"/>
              </a:cxn>
              <a:cxn ang="0">
                <a:pos x="connsiteX2" y="connsiteY2"/>
              </a:cxn>
              <a:cxn ang="0">
                <a:pos x="connsiteX3" y="connsiteY3"/>
              </a:cxn>
            </a:cxnLst>
            <a:rect l="l" t="t" r="r" b="b"/>
            <a:pathLst>
              <a:path w="51612" h="3663553">
                <a:moveTo>
                  <a:pt x="48040" y="0"/>
                </a:moveTo>
                <a:cubicBezTo>
                  <a:pt x="28593" y="101798"/>
                  <a:pt x="9146" y="203597"/>
                  <a:pt x="2796" y="700087"/>
                </a:cubicBezTo>
                <a:cubicBezTo>
                  <a:pt x="-3554" y="1196577"/>
                  <a:pt x="1804" y="2485032"/>
                  <a:pt x="9940" y="2978943"/>
                </a:cubicBezTo>
                <a:cubicBezTo>
                  <a:pt x="18076" y="3472854"/>
                  <a:pt x="34844" y="3568203"/>
                  <a:pt x="51612" y="3663553"/>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57" name="Freeform: Shape 56">
            <a:extLst>
              <a:ext uri="{FF2B5EF4-FFF2-40B4-BE49-F238E27FC236}">
                <a16:creationId xmlns:a16="http://schemas.microsoft.com/office/drawing/2014/main" id="{362DA159-5F3C-4591-BD96-D7434BA4F46F}"/>
              </a:ext>
            </a:extLst>
          </p:cNvPr>
          <p:cNvSpPr/>
          <p:nvPr/>
        </p:nvSpPr>
        <p:spPr>
          <a:xfrm>
            <a:off x="5204222" y="1595438"/>
            <a:ext cx="41374" cy="3663553"/>
          </a:xfrm>
          <a:custGeom>
            <a:avLst/>
            <a:gdLst>
              <a:gd name="connsiteX0" fmla="*/ 0 w 41374"/>
              <a:gd name="connsiteY0" fmla="*/ 0 h 3663553"/>
              <a:gd name="connsiteX1" fmla="*/ 36909 w 41374"/>
              <a:gd name="connsiteY1" fmla="*/ 683418 h 3663553"/>
              <a:gd name="connsiteX2" fmla="*/ 36909 w 41374"/>
              <a:gd name="connsiteY2" fmla="*/ 2981325 h 3663553"/>
              <a:gd name="connsiteX3" fmla="*/ 2381 w 41374"/>
              <a:gd name="connsiteY3" fmla="*/ 3663553 h 3663553"/>
            </a:gdLst>
            <a:ahLst/>
            <a:cxnLst>
              <a:cxn ang="0">
                <a:pos x="connsiteX0" y="connsiteY0"/>
              </a:cxn>
              <a:cxn ang="0">
                <a:pos x="connsiteX1" y="connsiteY1"/>
              </a:cxn>
              <a:cxn ang="0">
                <a:pos x="connsiteX2" y="connsiteY2"/>
              </a:cxn>
              <a:cxn ang="0">
                <a:pos x="connsiteX3" y="connsiteY3"/>
              </a:cxn>
            </a:cxnLst>
            <a:rect l="l" t="t" r="r" b="b"/>
            <a:pathLst>
              <a:path w="41374" h="3663553">
                <a:moveTo>
                  <a:pt x="0" y="0"/>
                </a:moveTo>
                <a:cubicBezTo>
                  <a:pt x="15379" y="93265"/>
                  <a:pt x="30758" y="186531"/>
                  <a:pt x="36909" y="683418"/>
                </a:cubicBezTo>
                <a:cubicBezTo>
                  <a:pt x="43060" y="1180305"/>
                  <a:pt x="42664" y="2484636"/>
                  <a:pt x="36909" y="2981325"/>
                </a:cubicBezTo>
                <a:cubicBezTo>
                  <a:pt x="31154" y="3478014"/>
                  <a:pt x="16767" y="3570783"/>
                  <a:pt x="2381" y="3663553"/>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Tree>
    <p:extLst>
      <p:ext uri="{BB962C8B-B14F-4D97-AF65-F5344CB8AC3E}">
        <p14:creationId xmlns:p14="http://schemas.microsoft.com/office/powerpoint/2010/main" val="263930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a:extLst>
              <a:ext uri="{FF2B5EF4-FFF2-40B4-BE49-F238E27FC236}">
                <a16:creationId xmlns:a16="http://schemas.microsoft.com/office/drawing/2014/main" id="{1BB5A862-1873-4EE5-BC27-7C6CC8555F25}"/>
              </a:ext>
            </a:extLst>
          </p:cNvPr>
          <p:cNvSpPr/>
          <p:nvPr/>
        </p:nvSpPr>
        <p:spPr>
          <a:xfrm>
            <a:off x="1597174" y="2424652"/>
            <a:ext cx="2881992" cy="1445079"/>
          </a:xfrm>
          <a:prstGeom prst="cub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00024044-FC7B-4D7E-BFC8-F1DE74D820E9}"/>
              </a:ext>
            </a:extLst>
          </p:cNvPr>
          <p:cNvSpPr/>
          <p:nvPr/>
        </p:nvSpPr>
        <p:spPr>
          <a:xfrm>
            <a:off x="2672818" y="2924713"/>
            <a:ext cx="224518" cy="8082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DEF79C1F-0313-4952-AEF2-36D04FF10837}"/>
              </a:ext>
            </a:extLst>
          </p:cNvPr>
          <p:cNvSpPr/>
          <p:nvPr/>
        </p:nvSpPr>
        <p:spPr>
          <a:xfrm>
            <a:off x="4150554" y="61091"/>
            <a:ext cx="3345316" cy="171245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957AF2E9-F5E6-44F7-9005-FA92E015C47A}"/>
              </a:ext>
            </a:extLst>
          </p:cNvPr>
          <p:cNvSpPr/>
          <p:nvPr/>
        </p:nvSpPr>
        <p:spPr>
          <a:xfrm>
            <a:off x="5749733" y="542722"/>
            <a:ext cx="146958" cy="80826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22" name="Straight Connector 21">
            <a:extLst>
              <a:ext uri="{FF2B5EF4-FFF2-40B4-BE49-F238E27FC236}">
                <a16:creationId xmlns:a16="http://schemas.microsoft.com/office/drawing/2014/main" id="{D1C6E631-848F-4B21-8DDB-5AB55AA482CF}"/>
              </a:ext>
            </a:extLst>
          </p:cNvPr>
          <p:cNvCxnSpPr>
            <a:cxnSpLocks/>
            <a:stCxn id="15" idx="0"/>
          </p:cNvCxnSpPr>
          <p:nvPr/>
        </p:nvCxnSpPr>
        <p:spPr>
          <a:xfrm flipV="1">
            <a:off x="3218805" y="833433"/>
            <a:ext cx="2624937" cy="15912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E82BA1D-4731-4969-9B4D-46F11845A763}"/>
              </a:ext>
            </a:extLst>
          </p:cNvPr>
          <p:cNvSpPr/>
          <p:nvPr/>
        </p:nvSpPr>
        <p:spPr>
          <a:xfrm>
            <a:off x="6196120" y="696054"/>
            <a:ext cx="146958" cy="501597"/>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5" name="Rectangle 24">
            <a:extLst>
              <a:ext uri="{FF2B5EF4-FFF2-40B4-BE49-F238E27FC236}">
                <a16:creationId xmlns:a16="http://schemas.microsoft.com/office/drawing/2014/main" id="{88D832C3-99F0-48FD-A354-1E4DBAA5CCCB}"/>
              </a:ext>
            </a:extLst>
          </p:cNvPr>
          <p:cNvSpPr/>
          <p:nvPr/>
        </p:nvSpPr>
        <p:spPr>
          <a:xfrm>
            <a:off x="5303346" y="696053"/>
            <a:ext cx="146958" cy="501597"/>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28" name="Straight Connector 27">
            <a:extLst>
              <a:ext uri="{FF2B5EF4-FFF2-40B4-BE49-F238E27FC236}">
                <a16:creationId xmlns:a16="http://schemas.microsoft.com/office/drawing/2014/main" id="{14DA3B9D-AE8C-470C-A945-1015B0C7A9D7}"/>
              </a:ext>
            </a:extLst>
          </p:cNvPr>
          <p:cNvCxnSpPr>
            <a:cxnSpLocks/>
            <a:stCxn id="15" idx="0"/>
          </p:cNvCxnSpPr>
          <p:nvPr/>
        </p:nvCxnSpPr>
        <p:spPr>
          <a:xfrm flipV="1">
            <a:off x="3218805" y="847754"/>
            <a:ext cx="3038135" cy="157689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3D6690-5C61-416A-80F0-6CEC4FC9B64B}"/>
              </a:ext>
            </a:extLst>
          </p:cNvPr>
          <p:cNvCxnSpPr>
            <a:cxnSpLocks/>
            <a:stCxn id="15" idx="0"/>
          </p:cNvCxnSpPr>
          <p:nvPr/>
        </p:nvCxnSpPr>
        <p:spPr>
          <a:xfrm flipV="1">
            <a:off x="3218805" y="847754"/>
            <a:ext cx="2138022" cy="157689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Cylinder 36">
            <a:extLst>
              <a:ext uri="{FF2B5EF4-FFF2-40B4-BE49-F238E27FC236}">
                <a16:creationId xmlns:a16="http://schemas.microsoft.com/office/drawing/2014/main" id="{0AA1CAEA-2693-43A4-A952-F4AC8DE7D562}"/>
              </a:ext>
            </a:extLst>
          </p:cNvPr>
          <p:cNvSpPr/>
          <p:nvPr/>
        </p:nvSpPr>
        <p:spPr>
          <a:xfrm rot="3266039">
            <a:off x="436845" y="3978614"/>
            <a:ext cx="978388" cy="1353129"/>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38" name="Oval 37">
            <a:extLst>
              <a:ext uri="{FF2B5EF4-FFF2-40B4-BE49-F238E27FC236}">
                <a16:creationId xmlns:a16="http://schemas.microsoft.com/office/drawing/2014/main" id="{F0921A21-FF98-450D-BDA9-EA55C1694D9D}"/>
              </a:ext>
            </a:extLst>
          </p:cNvPr>
          <p:cNvSpPr/>
          <p:nvPr/>
        </p:nvSpPr>
        <p:spPr>
          <a:xfrm rot="19563796">
            <a:off x="1311843" y="4108243"/>
            <a:ext cx="118506" cy="4129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cxnSp>
        <p:nvCxnSpPr>
          <p:cNvPr id="45" name="Straight Connector 44">
            <a:extLst>
              <a:ext uri="{FF2B5EF4-FFF2-40B4-BE49-F238E27FC236}">
                <a16:creationId xmlns:a16="http://schemas.microsoft.com/office/drawing/2014/main" id="{63A6EE6D-80A0-424B-A914-B12C1DC77518}"/>
              </a:ext>
            </a:extLst>
          </p:cNvPr>
          <p:cNvCxnSpPr>
            <a:stCxn id="18" idx="0"/>
            <a:endCxn id="18" idx="2"/>
          </p:cNvCxnSpPr>
          <p:nvPr/>
        </p:nvCxnSpPr>
        <p:spPr>
          <a:xfrm>
            <a:off x="2785077" y="2924713"/>
            <a:ext cx="0" cy="808265"/>
          </a:xfrm>
          <a:prstGeom prst="line">
            <a:avLst/>
          </a:prstGeom>
          <a:ln>
            <a:solidFill>
              <a:schemeClr val="bg2">
                <a:lumMod val="50000"/>
              </a:schemeClr>
            </a:solidFill>
          </a:ln>
        </p:spPr>
        <p:style>
          <a:lnRef idx="1">
            <a:schemeClr val="accent6"/>
          </a:lnRef>
          <a:fillRef idx="0">
            <a:schemeClr val="accent6"/>
          </a:fillRef>
          <a:effectRef idx="0">
            <a:schemeClr val="accent6"/>
          </a:effectRef>
          <a:fontRef idx="minor">
            <a:schemeClr val="tx1"/>
          </a:fontRef>
        </p:style>
      </p:cxnSp>
      <p:cxnSp>
        <p:nvCxnSpPr>
          <p:cNvPr id="39" name="Straight Connector 38">
            <a:extLst>
              <a:ext uri="{FF2B5EF4-FFF2-40B4-BE49-F238E27FC236}">
                <a16:creationId xmlns:a16="http://schemas.microsoft.com/office/drawing/2014/main" id="{12B0DC7C-E91A-4980-89CA-5B9705EF77EF}"/>
              </a:ext>
            </a:extLst>
          </p:cNvPr>
          <p:cNvCxnSpPr>
            <a:cxnSpLocks/>
            <a:stCxn id="38" idx="2"/>
          </p:cNvCxnSpPr>
          <p:nvPr/>
        </p:nvCxnSpPr>
        <p:spPr>
          <a:xfrm flipV="1">
            <a:off x="1321937" y="3214145"/>
            <a:ext cx="1473272" cy="11336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6E3B5EB-F4C9-4732-9914-2D365F68131F}"/>
              </a:ext>
            </a:extLst>
          </p:cNvPr>
          <p:cNvCxnSpPr/>
          <p:nvPr/>
        </p:nvCxnSpPr>
        <p:spPr>
          <a:xfrm flipV="1">
            <a:off x="2785077" y="3132211"/>
            <a:ext cx="112259" cy="93917"/>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AF0D6C8B-71D5-4792-86C6-1CEA5F44C0F6}"/>
              </a:ext>
            </a:extLst>
          </p:cNvPr>
          <p:cNvCxnSpPr>
            <a:cxnSpLocks/>
          </p:cNvCxnSpPr>
          <p:nvPr/>
        </p:nvCxnSpPr>
        <p:spPr>
          <a:xfrm flipV="1">
            <a:off x="2785076" y="2981317"/>
            <a:ext cx="112260" cy="243192"/>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1" name="Straight Connector 50">
            <a:extLst>
              <a:ext uri="{FF2B5EF4-FFF2-40B4-BE49-F238E27FC236}">
                <a16:creationId xmlns:a16="http://schemas.microsoft.com/office/drawing/2014/main" id="{E46A86A3-63DE-4EDD-9CCD-1764B6F58B85}"/>
              </a:ext>
            </a:extLst>
          </p:cNvPr>
          <p:cNvCxnSpPr>
            <a:cxnSpLocks/>
          </p:cNvCxnSpPr>
          <p:nvPr/>
        </p:nvCxnSpPr>
        <p:spPr>
          <a:xfrm flipV="1">
            <a:off x="2785075" y="3071238"/>
            <a:ext cx="112261" cy="15327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sp>
        <p:nvSpPr>
          <p:cNvPr id="67" name="Right Triangle 66">
            <a:extLst>
              <a:ext uri="{FF2B5EF4-FFF2-40B4-BE49-F238E27FC236}">
                <a16:creationId xmlns:a16="http://schemas.microsoft.com/office/drawing/2014/main" id="{DE0F2CE1-D909-467D-A2E4-970EAFC2754D}"/>
              </a:ext>
            </a:extLst>
          </p:cNvPr>
          <p:cNvSpPr/>
          <p:nvPr/>
        </p:nvSpPr>
        <p:spPr>
          <a:xfrm flipV="1">
            <a:off x="8660673" y="1918839"/>
            <a:ext cx="1301025" cy="4278085"/>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68" name="Rectangle 67">
            <a:extLst>
              <a:ext uri="{FF2B5EF4-FFF2-40B4-BE49-F238E27FC236}">
                <a16:creationId xmlns:a16="http://schemas.microsoft.com/office/drawing/2014/main" id="{22DE94B5-B2EE-4110-94FD-24A3ED875DD8}"/>
              </a:ext>
            </a:extLst>
          </p:cNvPr>
          <p:cNvSpPr/>
          <p:nvPr/>
        </p:nvSpPr>
        <p:spPr>
          <a:xfrm>
            <a:off x="8660671" y="1918836"/>
            <a:ext cx="138792" cy="1442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cxnSp>
        <p:nvCxnSpPr>
          <p:cNvPr id="69" name="Straight Arrow Connector 68">
            <a:extLst>
              <a:ext uri="{FF2B5EF4-FFF2-40B4-BE49-F238E27FC236}">
                <a16:creationId xmlns:a16="http://schemas.microsoft.com/office/drawing/2014/main" id="{023BC759-A8B8-48AD-9075-FACEA06228A2}"/>
              </a:ext>
            </a:extLst>
          </p:cNvPr>
          <p:cNvCxnSpPr>
            <a:cxnSpLocks/>
          </p:cNvCxnSpPr>
          <p:nvPr/>
        </p:nvCxnSpPr>
        <p:spPr>
          <a:xfrm>
            <a:off x="8660671" y="1789266"/>
            <a:ext cx="1301027" cy="3"/>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Straight Arrow Connector 69">
            <a:extLst>
              <a:ext uri="{FF2B5EF4-FFF2-40B4-BE49-F238E27FC236}">
                <a16:creationId xmlns:a16="http://schemas.microsoft.com/office/drawing/2014/main" id="{4E0CD509-0DAB-4C19-BB5D-FE276972754C}"/>
              </a:ext>
            </a:extLst>
          </p:cNvPr>
          <p:cNvCxnSpPr>
            <a:cxnSpLocks/>
          </p:cNvCxnSpPr>
          <p:nvPr/>
        </p:nvCxnSpPr>
        <p:spPr>
          <a:xfrm>
            <a:off x="8568764" y="1918838"/>
            <a:ext cx="0" cy="4278086"/>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25B5FA84-2312-4052-9CBB-4082558E7C2D}"/>
                  </a:ext>
                </a:extLst>
              </p:cNvPr>
              <p:cNvSpPr/>
              <p:nvPr/>
            </p:nvSpPr>
            <p:spPr>
              <a:xfrm>
                <a:off x="8261287" y="3426569"/>
                <a:ext cx="404598" cy="610424"/>
              </a:xfrm>
              <a:prstGeom prst="rect">
                <a:avLst/>
              </a:prstGeom>
              <a:noFill/>
            </p:spPr>
            <p:txBody>
              <a:bodyPr wrap="none" lIns="91440" tIns="45720" rIns="91440" bIns="45720">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AU" sz="1800" b="0" i="0" smtClean="0">
                          <a:effectLst/>
                          <a:latin typeface="Cambria Math" panose="02040503050406030204" pitchFamily="18" charset="0"/>
                          <a:ea typeface="Calibri" panose="020F0502020204030204" pitchFamily="34" charset="0"/>
                          <a:cs typeface="Times New Roman" panose="02020603050405020304" pitchFamily="18" charset="0"/>
                        </a:rPr>
                        <m:t>D</m:t>
                      </m:r>
                    </m:oMath>
                  </m:oMathPara>
                </a14:m>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1" name="Rectangle 70">
                <a:extLst>
                  <a:ext uri="{FF2B5EF4-FFF2-40B4-BE49-F238E27FC236}">
                    <a16:creationId xmlns:a16="http://schemas.microsoft.com/office/drawing/2014/main" id="{25B5FA84-2312-4052-9CBB-4082558E7C2D}"/>
                  </a:ext>
                </a:extLst>
              </p:cNvPr>
              <p:cNvSpPr>
                <a:spLocks noRot="1" noChangeAspect="1" noMove="1" noResize="1" noEditPoints="1" noAdjustHandles="1" noChangeArrowheads="1" noChangeShapeType="1" noTextEdit="1"/>
              </p:cNvSpPr>
              <p:nvPr/>
            </p:nvSpPr>
            <p:spPr>
              <a:xfrm>
                <a:off x="8261287" y="3426569"/>
                <a:ext cx="404598" cy="610424"/>
              </a:xfrm>
              <a:prstGeom prst="rect">
                <a:avLst/>
              </a:prstGeom>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487613FD-2AEE-4644-B8B5-97C2E9616E24}"/>
                  </a:ext>
                </a:extLst>
              </p:cNvPr>
              <p:cNvSpPr/>
              <p:nvPr/>
            </p:nvSpPr>
            <p:spPr>
              <a:xfrm>
                <a:off x="9127191" y="1364204"/>
                <a:ext cx="367986" cy="610424"/>
              </a:xfrm>
              <a:prstGeom prst="rect">
                <a:avLst/>
              </a:prstGeom>
              <a:noFill/>
            </p:spPr>
            <p:txBody>
              <a:bodyPr wrap="none" lIns="91440" tIns="45720" rIns="91440" bIns="45720">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AU"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2" name="Rectangle 71">
                <a:extLst>
                  <a:ext uri="{FF2B5EF4-FFF2-40B4-BE49-F238E27FC236}">
                    <a16:creationId xmlns:a16="http://schemas.microsoft.com/office/drawing/2014/main" id="{487613FD-2AEE-4644-B8B5-97C2E9616E24}"/>
                  </a:ext>
                </a:extLst>
              </p:cNvPr>
              <p:cNvSpPr>
                <a:spLocks noRot="1" noChangeAspect="1" noMove="1" noResize="1" noEditPoints="1" noAdjustHandles="1" noChangeArrowheads="1" noChangeShapeType="1" noTextEdit="1"/>
              </p:cNvSpPr>
              <p:nvPr/>
            </p:nvSpPr>
            <p:spPr>
              <a:xfrm>
                <a:off x="9127191" y="1364204"/>
                <a:ext cx="367986" cy="610424"/>
              </a:xfrm>
              <a:prstGeom prst="rect">
                <a:avLst/>
              </a:prstGeom>
              <a:blipFill>
                <a:blip r:embed="rId3"/>
                <a:stretch>
                  <a:fillRect/>
                </a:stretch>
              </a:blipFill>
            </p:spPr>
            <p:txBody>
              <a:bodyPr/>
              <a:lstStyle/>
              <a:p>
                <a:r>
                  <a:rPr lang="en-AU">
                    <a:noFill/>
                  </a:rPr>
                  <a:t> </a:t>
                </a:r>
              </a:p>
            </p:txBody>
          </p:sp>
        </mc:Fallback>
      </mc:AlternateContent>
      <p:cxnSp>
        <p:nvCxnSpPr>
          <p:cNvPr id="73" name="Straight Connector 72">
            <a:extLst>
              <a:ext uri="{FF2B5EF4-FFF2-40B4-BE49-F238E27FC236}">
                <a16:creationId xmlns:a16="http://schemas.microsoft.com/office/drawing/2014/main" id="{7C87B6C5-F55E-4D28-AAA2-3BC622250B4A}"/>
              </a:ext>
            </a:extLst>
          </p:cNvPr>
          <p:cNvCxnSpPr>
            <a:cxnSpLocks/>
            <a:stCxn id="67" idx="4"/>
          </p:cNvCxnSpPr>
          <p:nvPr/>
        </p:nvCxnSpPr>
        <p:spPr>
          <a:xfrm flipH="1">
            <a:off x="9930556" y="1918839"/>
            <a:ext cx="31142" cy="42780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3957DA0B-D07D-48C7-9FBE-8D95F0969BF0}"/>
              </a:ext>
            </a:extLst>
          </p:cNvPr>
          <p:cNvCxnSpPr>
            <a:cxnSpLocks/>
            <a:stCxn id="67" idx="0"/>
          </p:cNvCxnSpPr>
          <p:nvPr/>
        </p:nvCxnSpPr>
        <p:spPr>
          <a:xfrm>
            <a:off x="8660673" y="6196924"/>
            <a:ext cx="126988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Straight Connector 74">
            <a:extLst>
              <a:ext uri="{FF2B5EF4-FFF2-40B4-BE49-F238E27FC236}">
                <a16:creationId xmlns:a16="http://schemas.microsoft.com/office/drawing/2014/main" id="{4882F7EB-CCB6-43EC-93D4-B3A3AE0D8861}"/>
              </a:ext>
            </a:extLst>
          </p:cNvPr>
          <p:cNvCxnSpPr>
            <a:cxnSpLocks/>
          </p:cNvCxnSpPr>
          <p:nvPr/>
        </p:nvCxnSpPr>
        <p:spPr>
          <a:xfrm>
            <a:off x="7390788" y="6196924"/>
            <a:ext cx="126988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Straight Connector 75">
            <a:extLst>
              <a:ext uri="{FF2B5EF4-FFF2-40B4-BE49-F238E27FC236}">
                <a16:creationId xmlns:a16="http://schemas.microsoft.com/office/drawing/2014/main" id="{C97C16D5-8E92-4410-90D2-655B106ECE7C}"/>
              </a:ext>
            </a:extLst>
          </p:cNvPr>
          <p:cNvCxnSpPr>
            <a:cxnSpLocks/>
            <a:endCxn id="67" idx="4"/>
          </p:cNvCxnSpPr>
          <p:nvPr/>
        </p:nvCxnSpPr>
        <p:spPr>
          <a:xfrm flipV="1">
            <a:off x="7390788" y="1918839"/>
            <a:ext cx="2570910" cy="427808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9B72B1E7-AC7D-44E4-9629-A14717523B39}"/>
              </a:ext>
            </a:extLst>
          </p:cNvPr>
          <p:cNvCxnSpPr>
            <a:cxnSpLocks/>
          </p:cNvCxnSpPr>
          <p:nvPr/>
        </p:nvCxnSpPr>
        <p:spPr>
          <a:xfrm>
            <a:off x="7390788" y="6316793"/>
            <a:ext cx="2539768" cy="1"/>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BAF8D591-ECEB-4B7C-B196-52A56AA7AD40}"/>
                  </a:ext>
                </a:extLst>
              </p:cNvPr>
              <p:cNvSpPr/>
              <p:nvPr/>
            </p:nvSpPr>
            <p:spPr>
              <a:xfrm>
                <a:off x="8493340" y="6196923"/>
                <a:ext cx="365805" cy="610424"/>
              </a:xfrm>
              <a:prstGeom prst="rect">
                <a:avLst/>
              </a:prstGeom>
              <a:noFill/>
            </p:spPr>
            <p:txBody>
              <a:bodyPr wrap="none" lIns="91440" tIns="45720" rIns="91440" bIns="45720">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AU" sz="1800" b="0" i="0" smtClean="0">
                          <a:effectLst/>
                          <a:latin typeface="Cambria Math" panose="02040503050406030204" pitchFamily="18" charset="0"/>
                          <a:ea typeface="Calibri" panose="020F0502020204030204" pitchFamily="34" charset="0"/>
                          <a:cs typeface="Times New Roman" panose="02020603050405020304" pitchFamily="18" charset="0"/>
                        </a:rPr>
                        <m:t>d</m:t>
                      </m:r>
                    </m:oMath>
                  </m:oMathPara>
                </a14:m>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8" name="Rectangle 77">
                <a:extLst>
                  <a:ext uri="{FF2B5EF4-FFF2-40B4-BE49-F238E27FC236}">
                    <a16:creationId xmlns:a16="http://schemas.microsoft.com/office/drawing/2014/main" id="{BAF8D591-ECEB-4B7C-B196-52A56AA7AD40}"/>
                  </a:ext>
                </a:extLst>
              </p:cNvPr>
              <p:cNvSpPr>
                <a:spLocks noRot="1" noChangeAspect="1" noMove="1" noResize="1" noEditPoints="1" noAdjustHandles="1" noChangeArrowheads="1" noChangeShapeType="1" noTextEdit="1"/>
              </p:cNvSpPr>
              <p:nvPr/>
            </p:nvSpPr>
            <p:spPr>
              <a:xfrm>
                <a:off x="8493340" y="6196923"/>
                <a:ext cx="365805" cy="610424"/>
              </a:xfrm>
              <a:prstGeom prst="rect">
                <a:avLst/>
              </a:prstGeom>
              <a:blipFill>
                <a:blip r:embed="rId4"/>
                <a:stretch>
                  <a:fillRect/>
                </a:stretch>
              </a:blipFill>
            </p:spPr>
            <p:txBody>
              <a:bodyPr/>
              <a:lstStyle/>
              <a:p>
                <a:r>
                  <a:rPr lang="en-AU">
                    <a:noFill/>
                  </a:rPr>
                  <a:t> </a:t>
                </a:r>
              </a:p>
            </p:txBody>
          </p:sp>
        </mc:Fallback>
      </mc:AlternateContent>
      <p:cxnSp>
        <p:nvCxnSpPr>
          <p:cNvPr id="79" name="Straight Connector 78">
            <a:extLst>
              <a:ext uri="{FF2B5EF4-FFF2-40B4-BE49-F238E27FC236}">
                <a16:creationId xmlns:a16="http://schemas.microsoft.com/office/drawing/2014/main" id="{746595D2-735A-4C2D-ACF2-C467A6B55E5F}"/>
              </a:ext>
            </a:extLst>
          </p:cNvPr>
          <p:cNvCxnSpPr/>
          <p:nvPr/>
        </p:nvCxnSpPr>
        <p:spPr>
          <a:xfrm flipH="1" flipV="1">
            <a:off x="8105311" y="5014095"/>
            <a:ext cx="1825245" cy="118282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0" name="Rectangle 79">
            <a:extLst>
              <a:ext uri="{FF2B5EF4-FFF2-40B4-BE49-F238E27FC236}">
                <a16:creationId xmlns:a16="http://schemas.microsoft.com/office/drawing/2014/main" id="{5F243E4D-5242-482A-8C13-7F907C0F132C}"/>
              </a:ext>
            </a:extLst>
          </p:cNvPr>
          <p:cNvSpPr/>
          <p:nvPr/>
        </p:nvSpPr>
        <p:spPr>
          <a:xfrm rot="1890875">
            <a:off x="8058355" y="5039641"/>
            <a:ext cx="138792" cy="1442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81" name="Rectangle 80">
            <a:extLst>
              <a:ext uri="{FF2B5EF4-FFF2-40B4-BE49-F238E27FC236}">
                <a16:creationId xmlns:a16="http://schemas.microsoft.com/office/drawing/2014/main" id="{4BAAD08E-E104-43E1-AE9D-02B53AD46E62}"/>
              </a:ext>
            </a:extLst>
          </p:cNvPr>
          <p:cNvSpPr/>
          <p:nvPr/>
        </p:nvSpPr>
        <p:spPr>
          <a:xfrm>
            <a:off x="9339525" y="5888201"/>
            <a:ext cx="311303" cy="369332"/>
          </a:xfrm>
          <a:prstGeom prst="rect">
            <a:avLst/>
          </a:prstGeom>
          <a:noFill/>
        </p:spPr>
        <p:txBody>
          <a:bodyPr wrap="none" lIns="91440" tIns="45720" rIns="91440" bIns="45720">
            <a:spAutoFit/>
          </a:bodyPr>
          <a:lstStyle/>
          <a:p>
            <a:pPr algn="ct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θ</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781058E7-FDC9-4125-9645-2116EFD172F1}"/>
              </a:ext>
            </a:extLst>
          </p:cNvPr>
          <p:cNvSpPr/>
          <p:nvPr/>
        </p:nvSpPr>
        <p:spPr>
          <a:xfrm>
            <a:off x="8587990" y="5420843"/>
            <a:ext cx="311303" cy="369332"/>
          </a:xfrm>
          <a:prstGeom prst="rect">
            <a:avLst/>
          </a:prstGeom>
          <a:noFill/>
        </p:spPr>
        <p:txBody>
          <a:bodyPr wrap="none" lIns="91440" tIns="45720" rIns="91440" bIns="45720">
            <a:spAutoFit/>
          </a:bodyPr>
          <a:lstStyle/>
          <a:p>
            <a:pPr algn="ct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θ</a:t>
            </a:r>
            <a:endParaRPr lang="en-US" sz="54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59A4F04E-1343-4C37-8A8D-4C7B90588CDB}"/>
                  </a:ext>
                </a:extLst>
              </p:cNvPr>
              <p:cNvSpPr/>
              <p:nvPr/>
            </p:nvSpPr>
            <p:spPr>
              <a:xfrm>
                <a:off x="7269462" y="5209519"/>
                <a:ext cx="476412" cy="369332"/>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b="0" i="0" smtClean="0">
                          <a:latin typeface="Cambria Math" panose="02040503050406030204" pitchFamily="18" charset="0"/>
                          <a:ea typeface="Cambria Math" panose="02040503050406030204" pitchFamily="18" charset="0"/>
                        </a:rPr>
                        <m:t>n</m:t>
                      </m:r>
                      <m:r>
                        <m:rPr>
                          <m:nor/>
                        </m:rPr>
                        <a:rPr lang="en-AU">
                          <a:latin typeface="Cambria Math" panose="02040503050406030204" pitchFamily="18" charset="0"/>
                          <a:ea typeface="Cambria Math" panose="02040503050406030204" pitchFamily="18" charset="0"/>
                        </a:rPr>
                        <m:t>λ</m:t>
                      </m:r>
                    </m:oMath>
                  </m:oMathPara>
                </a14:m>
                <a:endParaRPr lang="en-US" sz="5400"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83" name="Rectangle 82">
                <a:extLst>
                  <a:ext uri="{FF2B5EF4-FFF2-40B4-BE49-F238E27FC236}">
                    <a16:creationId xmlns:a16="http://schemas.microsoft.com/office/drawing/2014/main" id="{59A4F04E-1343-4C37-8A8D-4C7B90588CDB}"/>
                  </a:ext>
                </a:extLst>
              </p:cNvPr>
              <p:cNvSpPr>
                <a:spLocks noRot="1" noChangeAspect="1" noMove="1" noResize="1" noEditPoints="1" noAdjustHandles="1" noChangeArrowheads="1" noChangeShapeType="1" noTextEdit="1"/>
              </p:cNvSpPr>
              <p:nvPr/>
            </p:nvSpPr>
            <p:spPr>
              <a:xfrm>
                <a:off x="7269462" y="5209519"/>
                <a:ext cx="476412" cy="369332"/>
              </a:xfrm>
              <a:prstGeom prst="rect">
                <a:avLst/>
              </a:prstGeom>
              <a:blipFill>
                <a:blip r:embed="rId5"/>
                <a:stretch>
                  <a:fillRect/>
                </a:stretch>
              </a:blipFill>
            </p:spPr>
            <p:txBody>
              <a:bodyPr/>
              <a:lstStyle/>
              <a:p>
                <a:r>
                  <a:rPr lang="en-AU">
                    <a:noFill/>
                  </a:rPr>
                  <a:t> </a:t>
                </a:r>
              </a:p>
            </p:txBody>
          </p:sp>
        </mc:Fallback>
      </mc:AlternateContent>
      <p:cxnSp>
        <p:nvCxnSpPr>
          <p:cNvPr id="84" name="Straight Arrow Connector 83">
            <a:extLst>
              <a:ext uri="{FF2B5EF4-FFF2-40B4-BE49-F238E27FC236}">
                <a16:creationId xmlns:a16="http://schemas.microsoft.com/office/drawing/2014/main" id="{5A43E27F-CC07-4296-B480-B818087C3E09}"/>
              </a:ext>
            </a:extLst>
          </p:cNvPr>
          <p:cNvCxnSpPr>
            <a:cxnSpLocks/>
          </p:cNvCxnSpPr>
          <p:nvPr/>
        </p:nvCxnSpPr>
        <p:spPr>
          <a:xfrm flipV="1">
            <a:off x="7274760" y="4970102"/>
            <a:ext cx="728457" cy="1217497"/>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9B94FEAE-1F32-46EF-AE0B-B9FEC221F337}"/>
                  </a:ext>
                </a:extLst>
              </p:cNvPr>
              <p:cNvSpPr/>
              <p:nvPr/>
            </p:nvSpPr>
            <p:spPr>
              <a:xfrm>
                <a:off x="10910295" y="2654289"/>
                <a:ext cx="1111202" cy="618311"/>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b="0" smtClean="0">
                          <a:latin typeface="Cambria Math" panose="02040503050406030204" pitchFamily="18" charset="0"/>
                          <a:ea typeface="Cambria Math" panose="02040503050406030204" pitchFamily="18" charset="0"/>
                        </a:rPr>
                        <m:t>sin</m:t>
                      </m:r>
                      <m:r>
                        <m:rPr>
                          <m:nor/>
                        </m:rPr>
                        <a:rPr lang="en-AU"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r>
                        <m:rPr>
                          <m:nor/>
                        </m:rPr>
                        <a:rPr lang="en-AU" b="0"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AU" b="0" i="1" dirty="0" smtClean="0">
                              <a:solidFill>
                                <a:srgbClr val="000000"/>
                              </a:solidFill>
                              <a:latin typeface="Cambria Math" panose="02040503050406030204" pitchFamily="18" charset="0"/>
                              <a:cs typeface="Times New Roman" panose="02020603050405020304" pitchFamily="18" charset="0"/>
                            </a:rPr>
                          </m:ctrlPr>
                        </m:fPr>
                        <m:num>
                          <m:r>
                            <m:rPr>
                              <m:sty m:val="p"/>
                            </m:rPr>
                            <a:rPr lang="en-AU" b="0" i="0" dirty="0" smtClean="0">
                              <a:solidFill>
                                <a:srgbClr val="000000"/>
                              </a:solidFill>
                              <a:latin typeface="Cambria Math" panose="02040503050406030204" pitchFamily="18" charset="0"/>
                              <a:cs typeface="Times New Roman" panose="02020603050405020304" pitchFamily="18" charset="0"/>
                            </a:rPr>
                            <m:t>n</m:t>
                          </m:r>
                          <m:r>
                            <m:rPr>
                              <m:nor/>
                            </m:rPr>
                            <a:rPr lang="en-AU">
                              <a:latin typeface="Cambria Math" panose="02040503050406030204" pitchFamily="18" charset="0"/>
                              <a:ea typeface="Cambria Math" panose="02040503050406030204" pitchFamily="18" charset="0"/>
                            </a:rPr>
                            <m:t>λ</m:t>
                          </m:r>
                        </m:num>
                        <m:den>
                          <m:r>
                            <m:rPr>
                              <m:sty m:val="p"/>
                            </m:rPr>
                            <a:rPr lang="en-AU" b="0" i="0" dirty="0" smtClean="0">
                              <a:solidFill>
                                <a:srgbClr val="000000"/>
                              </a:solidFill>
                              <a:latin typeface="Cambria Math" panose="02040503050406030204" pitchFamily="18" charset="0"/>
                              <a:cs typeface="Times New Roman" panose="02020603050405020304" pitchFamily="18" charset="0"/>
                            </a:rPr>
                            <m:t>d</m:t>
                          </m:r>
                        </m:den>
                      </m:f>
                    </m:oMath>
                  </m:oMathPara>
                </a14:m>
                <a:endParaRPr lang="en-US" sz="5400"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85" name="Rectangle 84">
                <a:extLst>
                  <a:ext uri="{FF2B5EF4-FFF2-40B4-BE49-F238E27FC236}">
                    <a16:creationId xmlns:a16="http://schemas.microsoft.com/office/drawing/2014/main" id="{9B94FEAE-1F32-46EF-AE0B-B9FEC221F337}"/>
                  </a:ext>
                </a:extLst>
              </p:cNvPr>
              <p:cNvSpPr>
                <a:spLocks noRot="1" noChangeAspect="1" noMove="1" noResize="1" noEditPoints="1" noAdjustHandles="1" noChangeArrowheads="1" noChangeShapeType="1" noTextEdit="1"/>
              </p:cNvSpPr>
              <p:nvPr/>
            </p:nvSpPr>
            <p:spPr>
              <a:xfrm>
                <a:off x="10910295" y="2654289"/>
                <a:ext cx="1111202" cy="618311"/>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D0D87AF5-D5CC-46B4-B221-61E47EB8547E}"/>
                  </a:ext>
                </a:extLst>
              </p:cNvPr>
              <p:cNvSpPr/>
              <p:nvPr/>
            </p:nvSpPr>
            <p:spPr>
              <a:xfrm>
                <a:off x="10943157" y="1974628"/>
                <a:ext cx="1045478" cy="564898"/>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dirty="0" smtClean="0">
                          <a:latin typeface="Cambria Math" panose="02040503050406030204" pitchFamily="18" charset="0"/>
                          <a:ea typeface="Cambria Math" panose="02040503050406030204" pitchFamily="18" charset="0"/>
                        </a:rPr>
                        <m:t>t</m:t>
                      </m:r>
                      <m:r>
                        <m:rPr>
                          <m:nor/>
                        </m:rPr>
                        <a:rPr lang="en-AU" b="0" i="0" dirty="0" smtClean="0">
                          <a:latin typeface="Cambria Math" panose="02040503050406030204" pitchFamily="18" charset="0"/>
                          <a:ea typeface="Cambria Math" panose="02040503050406030204" pitchFamily="18" charset="0"/>
                        </a:rPr>
                        <m:t>an</m:t>
                      </m:r>
                      <m:r>
                        <m:rPr>
                          <m:nor/>
                        </m:rPr>
                        <a:rPr lang="en-AU"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r>
                        <m:rPr>
                          <m:nor/>
                        </m:rPr>
                        <a:rPr lang="en-AU" b="0"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AU" b="0" i="1" dirty="0" smtClean="0">
                              <a:solidFill>
                                <a:srgbClr val="000000"/>
                              </a:solidFill>
                              <a:latin typeface="Cambria Math" panose="02040503050406030204" pitchFamily="18" charset="0"/>
                              <a:cs typeface="Times New Roman" panose="02020603050405020304" pitchFamily="18" charset="0"/>
                            </a:rPr>
                          </m:ctrlPr>
                        </m:fPr>
                        <m:num>
                          <m:r>
                            <a:rPr lang="en-AU" b="0" i="1" dirty="0" smtClean="0">
                              <a:solidFill>
                                <a:srgbClr val="000000"/>
                              </a:solidFill>
                              <a:latin typeface="Cambria Math" panose="02040503050406030204" pitchFamily="18" charset="0"/>
                              <a:cs typeface="Times New Roman" panose="02020603050405020304" pitchFamily="18" charset="0"/>
                            </a:rPr>
                            <m:t>𝑥</m:t>
                          </m:r>
                        </m:num>
                        <m:den>
                          <m:r>
                            <m:rPr>
                              <m:sty m:val="p"/>
                            </m:rPr>
                            <a:rPr lang="en-AU" b="0" i="0" dirty="0" smtClean="0">
                              <a:solidFill>
                                <a:srgbClr val="000000"/>
                              </a:solidFill>
                              <a:latin typeface="Cambria Math" panose="02040503050406030204" pitchFamily="18" charset="0"/>
                              <a:cs typeface="Times New Roman" panose="02020603050405020304" pitchFamily="18" charset="0"/>
                            </a:rPr>
                            <m:t>D</m:t>
                          </m:r>
                        </m:den>
                      </m:f>
                    </m:oMath>
                  </m:oMathPara>
                </a14:m>
                <a:endParaRPr lang="en-US" sz="5400"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86" name="Rectangle 85">
                <a:extLst>
                  <a:ext uri="{FF2B5EF4-FFF2-40B4-BE49-F238E27FC236}">
                    <a16:creationId xmlns:a16="http://schemas.microsoft.com/office/drawing/2014/main" id="{D0D87AF5-D5CC-46B4-B221-61E47EB8547E}"/>
                  </a:ext>
                </a:extLst>
              </p:cNvPr>
              <p:cNvSpPr>
                <a:spLocks noRot="1" noChangeAspect="1" noMove="1" noResize="1" noEditPoints="1" noAdjustHandles="1" noChangeArrowheads="1" noChangeShapeType="1" noTextEdit="1"/>
              </p:cNvSpPr>
              <p:nvPr/>
            </p:nvSpPr>
            <p:spPr>
              <a:xfrm>
                <a:off x="10943157" y="1974628"/>
                <a:ext cx="1045478" cy="564898"/>
              </a:xfrm>
              <a:prstGeom prst="rect">
                <a:avLst/>
              </a:prstGeom>
              <a:blipFill>
                <a:blip r:embed="rId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0633785E-64EA-4160-9BA8-4F4539FAEC22}"/>
                  </a:ext>
                </a:extLst>
              </p:cNvPr>
              <p:cNvSpPr/>
              <p:nvPr/>
            </p:nvSpPr>
            <p:spPr>
              <a:xfrm>
                <a:off x="10830946" y="3387363"/>
                <a:ext cx="1269899" cy="369332"/>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dirty="0" smtClean="0">
                          <a:latin typeface="Cambria Math" panose="02040503050406030204" pitchFamily="18" charset="0"/>
                          <a:ea typeface="Cambria Math" panose="02040503050406030204" pitchFamily="18" charset="0"/>
                        </a:rPr>
                        <m:t>t</m:t>
                      </m:r>
                      <m:r>
                        <m:rPr>
                          <m:nor/>
                        </m:rPr>
                        <a:rPr lang="en-AU" b="0" dirty="0" smtClean="0">
                          <a:latin typeface="Cambria Math" panose="02040503050406030204" pitchFamily="18" charset="0"/>
                          <a:ea typeface="Cambria Math" panose="02040503050406030204" pitchFamily="18" charset="0"/>
                        </a:rPr>
                        <m:t>an</m:t>
                      </m:r>
                      <m:r>
                        <m:rPr>
                          <m:nor/>
                        </m:rPr>
                        <a:rPr lang="en-AU"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r>
                        <m:rPr>
                          <m:nor/>
                        </m:rPr>
                        <a:rPr lang="en-AU"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AU" b="0"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sin</m:t>
                      </m:r>
                      <m:r>
                        <m:rPr>
                          <m:nor/>
                        </m:rPr>
                        <a:rPr lang="en-AU"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oMath>
                  </m:oMathPara>
                </a14:m>
                <a:endParaRPr lang="en-US"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87" name="Rectangle 86">
                <a:extLst>
                  <a:ext uri="{FF2B5EF4-FFF2-40B4-BE49-F238E27FC236}">
                    <a16:creationId xmlns:a16="http://schemas.microsoft.com/office/drawing/2014/main" id="{0633785E-64EA-4160-9BA8-4F4539FAEC22}"/>
                  </a:ext>
                </a:extLst>
              </p:cNvPr>
              <p:cNvSpPr>
                <a:spLocks noRot="1" noChangeAspect="1" noMove="1" noResize="1" noEditPoints="1" noAdjustHandles="1" noChangeArrowheads="1" noChangeShapeType="1" noTextEdit="1"/>
              </p:cNvSpPr>
              <p:nvPr/>
            </p:nvSpPr>
            <p:spPr>
              <a:xfrm>
                <a:off x="10830946" y="3387363"/>
                <a:ext cx="1269899" cy="369332"/>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71AEB250-0A20-483A-872F-C43F2216D4D7}"/>
                  </a:ext>
                </a:extLst>
              </p:cNvPr>
              <p:cNvSpPr/>
              <p:nvPr/>
            </p:nvSpPr>
            <p:spPr>
              <a:xfrm>
                <a:off x="11000865" y="3871458"/>
                <a:ext cx="930062" cy="618374"/>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AU" b="0" i="1" dirty="0" smtClean="0">
                              <a:solidFill>
                                <a:srgbClr val="000000"/>
                              </a:solidFill>
                              <a:latin typeface="Cambria Math" panose="02040503050406030204" pitchFamily="18" charset="0"/>
                              <a:cs typeface="Times New Roman" panose="02020603050405020304" pitchFamily="18" charset="0"/>
                            </a:rPr>
                          </m:ctrlPr>
                        </m:fPr>
                        <m:num>
                          <m:r>
                            <a:rPr lang="en-AU" b="0" i="1" dirty="0" smtClean="0">
                              <a:solidFill>
                                <a:srgbClr val="000000"/>
                              </a:solidFill>
                              <a:latin typeface="Cambria Math" panose="02040503050406030204" pitchFamily="18" charset="0"/>
                              <a:cs typeface="Times New Roman" panose="02020603050405020304" pitchFamily="18" charset="0"/>
                            </a:rPr>
                            <m:t>𝑥</m:t>
                          </m:r>
                        </m:num>
                        <m:den>
                          <m:r>
                            <m:rPr>
                              <m:sty m:val="p"/>
                            </m:rPr>
                            <a:rPr lang="en-AU" b="0" i="0" dirty="0" smtClean="0">
                              <a:solidFill>
                                <a:srgbClr val="000000"/>
                              </a:solidFill>
                              <a:latin typeface="Cambria Math" panose="02040503050406030204" pitchFamily="18" charset="0"/>
                              <a:cs typeface="Times New Roman" panose="02020603050405020304" pitchFamily="18" charset="0"/>
                            </a:rPr>
                            <m:t>D</m:t>
                          </m:r>
                        </m:den>
                      </m:f>
                      <m:r>
                        <a:rPr lang="en-AU" b="0" i="0" dirty="0" smtClean="0">
                          <a:solidFill>
                            <a:srgbClr val="000000"/>
                          </a:solidFill>
                          <a:latin typeface="Cambria Math" panose="02040503050406030204" pitchFamily="18" charset="0"/>
                          <a:cs typeface="Times New Roman" panose="02020603050405020304" pitchFamily="18" charset="0"/>
                        </a:rPr>
                        <m:t>=</m:t>
                      </m:r>
                      <m:f>
                        <m:fPr>
                          <m:ctrlPr>
                            <a:rPr lang="en-AU" i="1" dirty="0">
                              <a:solidFill>
                                <a:srgbClr val="000000"/>
                              </a:solidFill>
                              <a:latin typeface="Cambria Math" panose="02040503050406030204" pitchFamily="18" charset="0"/>
                              <a:cs typeface="Times New Roman" panose="02020603050405020304" pitchFamily="18" charset="0"/>
                            </a:rPr>
                          </m:ctrlPr>
                        </m:fPr>
                        <m:num>
                          <m:r>
                            <m:rPr>
                              <m:sty m:val="p"/>
                            </m:rPr>
                            <a:rPr lang="en-AU" dirty="0">
                              <a:solidFill>
                                <a:srgbClr val="000000"/>
                              </a:solidFill>
                              <a:latin typeface="Cambria Math" panose="02040503050406030204" pitchFamily="18" charset="0"/>
                              <a:cs typeface="Times New Roman" panose="02020603050405020304" pitchFamily="18" charset="0"/>
                            </a:rPr>
                            <m:t>n</m:t>
                          </m:r>
                          <m:r>
                            <m:rPr>
                              <m:nor/>
                            </m:rPr>
                            <a:rPr lang="en-AU">
                              <a:latin typeface="Cambria Math" panose="02040503050406030204" pitchFamily="18" charset="0"/>
                              <a:ea typeface="Cambria Math" panose="02040503050406030204" pitchFamily="18" charset="0"/>
                            </a:rPr>
                            <m:t>λ</m:t>
                          </m:r>
                        </m:num>
                        <m:den>
                          <m:r>
                            <m:rPr>
                              <m:sty m:val="p"/>
                            </m:rPr>
                            <a:rPr lang="en-AU" dirty="0">
                              <a:solidFill>
                                <a:srgbClr val="000000"/>
                              </a:solidFill>
                              <a:latin typeface="Cambria Math" panose="02040503050406030204" pitchFamily="18" charset="0"/>
                              <a:cs typeface="Times New Roman" panose="02020603050405020304" pitchFamily="18" charset="0"/>
                            </a:rPr>
                            <m:t>d</m:t>
                          </m:r>
                        </m:den>
                      </m:f>
                    </m:oMath>
                  </m:oMathPara>
                </a14:m>
                <a:endParaRPr lang="en-US"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88" name="Rectangle 87">
                <a:extLst>
                  <a:ext uri="{FF2B5EF4-FFF2-40B4-BE49-F238E27FC236}">
                    <a16:creationId xmlns:a16="http://schemas.microsoft.com/office/drawing/2014/main" id="{71AEB250-0A20-483A-872F-C43F2216D4D7}"/>
                  </a:ext>
                </a:extLst>
              </p:cNvPr>
              <p:cNvSpPr>
                <a:spLocks noRot="1" noChangeAspect="1" noMove="1" noResize="1" noEditPoints="1" noAdjustHandles="1" noChangeArrowheads="1" noChangeShapeType="1" noTextEdit="1"/>
              </p:cNvSpPr>
              <p:nvPr/>
            </p:nvSpPr>
            <p:spPr>
              <a:xfrm>
                <a:off x="11000865" y="3871458"/>
                <a:ext cx="930062" cy="618374"/>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9E6196D0-6DC6-4BCE-B854-69821B22A382}"/>
                  </a:ext>
                </a:extLst>
              </p:cNvPr>
              <p:cNvSpPr/>
              <p:nvPr/>
            </p:nvSpPr>
            <p:spPr>
              <a:xfrm>
                <a:off x="10928152" y="4604595"/>
                <a:ext cx="1060483" cy="618374"/>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AU" b="0" i="1" dirty="0" smtClean="0">
                          <a:solidFill>
                            <a:srgbClr val="000000"/>
                          </a:solidFill>
                          <a:latin typeface="Cambria Math" panose="02040503050406030204" pitchFamily="18" charset="0"/>
                          <a:cs typeface="Times New Roman" panose="02020603050405020304" pitchFamily="18" charset="0"/>
                        </a:rPr>
                        <m:t>𝑥</m:t>
                      </m:r>
                      <m:r>
                        <a:rPr lang="en-AU" b="0" i="0" dirty="0" smtClean="0">
                          <a:solidFill>
                            <a:srgbClr val="000000"/>
                          </a:solidFill>
                          <a:latin typeface="Cambria Math" panose="02040503050406030204" pitchFamily="18" charset="0"/>
                          <a:cs typeface="Times New Roman" panose="02020603050405020304" pitchFamily="18" charset="0"/>
                        </a:rPr>
                        <m:t>=</m:t>
                      </m:r>
                      <m:f>
                        <m:fPr>
                          <m:ctrlPr>
                            <a:rPr lang="en-AU" i="1" dirty="0">
                              <a:solidFill>
                                <a:srgbClr val="000000"/>
                              </a:solidFill>
                              <a:latin typeface="Cambria Math" panose="02040503050406030204" pitchFamily="18" charset="0"/>
                              <a:cs typeface="Times New Roman" panose="02020603050405020304" pitchFamily="18" charset="0"/>
                            </a:rPr>
                          </m:ctrlPr>
                        </m:fPr>
                        <m:num>
                          <m:r>
                            <m:rPr>
                              <m:sty m:val="p"/>
                            </m:rPr>
                            <a:rPr lang="en-AU" dirty="0">
                              <a:solidFill>
                                <a:srgbClr val="000000"/>
                              </a:solidFill>
                              <a:latin typeface="Cambria Math" panose="02040503050406030204" pitchFamily="18" charset="0"/>
                              <a:cs typeface="Times New Roman" panose="02020603050405020304" pitchFamily="18" charset="0"/>
                            </a:rPr>
                            <m:t>n</m:t>
                          </m:r>
                          <m:r>
                            <m:rPr>
                              <m:nor/>
                            </m:rPr>
                            <a:rPr lang="en-AU">
                              <a:latin typeface="Cambria Math" panose="02040503050406030204" pitchFamily="18" charset="0"/>
                              <a:ea typeface="Cambria Math" panose="02040503050406030204" pitchFamily="18" charset="0"/>
                            </a:rPr>
                            <m:t>λ</m:t>
                          </m:r>
                          <m:r>
                            <m:rPr>
                              <m:nor/>
                            </m:rPr>
                            <a:rPr lang="en-AU" b="0" i="0" smtClean="0">
                              <a:latin typeface="Cambria Math" panose="02040503050406030204" pitchFamily="18" charset="0"/>
                              <a:ea typeface="Cambria Math" panose="02040503050406030204" pitchFamily="18" charset="0"/>
                            </a:rPr>
                            <m:t>D</m:t>
                          </m:r>
                        </m:num>
                        <m:den>
                          <m:r>
                            <m:rPr>
                              <m:sty m:val="p"/>
                            </m:rPr>
                            <a:rPr lang="en-AU" dirty="0">
                              <a:solidFill>
                                <a:srgbClr val="000000"/>
                              </a:solidFill>
                              <a:latin typeface="Cambria Math" panose="02040503050406030204" pitchFamily="18" charset="0"/>
                              <a:cs typeface="Times New Roman" panose="02020603050405020304" pitchFamily="18" charset="0"/>
                            </a:rPr>
                            <m:t>d</m:t>
                          </m:r>
                        </m:den>
                      </m:f>
                    </m:oMath>
                  </m:oMathPara>
                </a14:m>
                <a:endParaRPr lang="en-US"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89" name="Rectangle 88">
                <a:extLst>
                  <a:ext uri="{FF2B5EF4-FFF2-40B4-BE49-F238E27FC236}">
                    <a16:creationId xmlns:a16="http://schemas.microsoft.com/office/drawing/2014/main" id="{9E6196D0-6DC6-4BCE-B854-69821B22A382}"/>
                  </a:ext>
                </a:extLst>
              </p:cNvPr>
              <p:cNvSpPr>
                <a:spLocks noRot="1" noChangeAspect="1" noMove="1" noResize="1" noEditPoints="1" noAdjustHandles="1" noChangeArrowheads="1" noChangeShapeType="1" noTextEdit="1"/>
              </p:cNvSpPr>
              <p:nvPr/>
            </p:nvSpPr>
            <p:spPr>
              <a:xfrm>
                <a:off x="10928152" y="4604595"/>
                <a:ext cx="1060483" cy="618374"/>
              </a:xfrm>
              <a:prstGeom prst="rect">
                <a:avLst/>
              </a:prstGeom>
              <a:blipFill>
                <a:blip r:embed="rId10"/>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070124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E1C3DACD-7647-4707-A76A-0A494769A509}"/>
              </a:ext>
            </a:extLst>
          </p:cNvPr>
          <p:cNvSpPr/>
          <p:nvPr/>
        </p:nvSpPr>
        <p:spPr>
          <a:xfrm flipV="1">
            <a:off x="4347305" y="1611087"/>
            <a:ext cx="1301025" cy="4278085"/>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6" name="Rectangle 5">
            <a:extLst>
              <a:ext uri="{FF2B5EF4-FFF2-40B4-BE49-F238E27FC236}">
                <a16:creationId xmlns:a16="http://schemas.microsoft.com/office/drawing/2014/main" id="{50AA7AE4-BCE0-4640-8FE4-5FD4B906ADAF}"/>
              </a:ext>
            </a:extLst>
          </p:cNvPr>
          <p:cNvSpPr/>
          <p:nvPr/>
        </p:nvSpPr>
        <p:spPr>
          <a:xfrm>
            <a:off x="4347303" y="1611084"/>
            <a:ext cx="138792" cy="1442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cxnSp>
        <p:nvCxnSpPr>
          <p:cNvPr id="7" name="Straight Arrow Connector 6">
            <a:extLst>
              <a:ext uri="{FF2B5EF4-FFF2-40B4-BE49-F238E27FC236}">
                <a16:creationId xmlns:a16="http://schemas.microsoft.com/office/drawing/2014/main" id="{2F20C9BF-ADBD-4520-B0FD-E865BE6CA443}"/>
              </a:ext>
            </a:extLst>
          </p:cNvPr>
          <p:cNvCxnSpPr>
            <a:cxnSpLocks/>
          </p:cNvCxnSpPr>
          <p:nvPr/>
        </p:nvCxnSpPr>
        <p:spPr>
          <a:xfrm>
            <a:off x="4347303" y="1481514"/>
            <a:ext cx="1301027" cy="3"/>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D701FFEE-E914-4DE5-AB14-A0D72678E0A9}"/>
              </a:ext>
            </a:extLst>
          </p:cNvPr>
          <p:cNvCxnSpPr>
            <a:cxnSpLocks/>
          </p:cNvCxnSpPr>
          <p:nvPr/>
        </p:nvCxnSpPr>
        <p:spPr>
          <a:xfrm>
            <a:off x="4255396" y="1611086"/>
            <a:ext cx="0" cy="4278086"/>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B03FBC4-3520-4B9D-A0C1-30F9A3267FEF}"/>
                  </a:ext>
                </a:extLst>
              </p:cNvPr>
              <p:cNvSpPr/>
              <p:nvPr/>
            </p:nvSpPr>
            <p:spPr>
              <a:xfrm>
                <a:off x="3947919" y="3118817"/>
                <a:ext cx="404598" cy="610424"/>
              </a:xfrm>
              <a:prstGeom prst="rect">
                <a:avLst/>
              </a:prstGeom>
              <a:noFill/>
            </p:spPr>
            <p:txBody>
              <a:bodyPr wrap="none" lIns="91440" tIns="45720" rIns="91440" bIns="45720">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AU" sz="1800" b="0" i="0" smtClean="0">
                          <a:effectLst/>
                          <a:latin typeface="Cambria Math" panose="02040503050406030204" pitchFamily="18" charset="0"/>
                          <a:ea typeface="Calibri" panose="020F0502020204030204" pitchFamily="34" charset="0"/>
                          <a:cs typeface="Times New Roman" panose="02020603050405020304" pitchFamily="18" charset="0"/>
                        </a:rPr>
                        <m:t>D</m:t>
                      </m:r>
                    </m:oMath>
                  </m:oMathPara>
                </a14:m>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a:extLst>
                  <a:ext uri="{FF2B5EF4-FFF2-40B4-BE49-F238E27FC236}">
                    <a16:creationId xmlns:a16="http://schemas.microsoft.com/office/drawing/2014/main" id="{1B03FBC4-3520-4B9D-A0C1-30F9A3267FEF}"/>
                  </a:ext>
                </a:extLst>
              </p:cNvPr>
              <p:cNvSpPr>
                <a:spLocks noRot="1" noChangeAspect="1" noMove="1" noResize="1" noEditPoints="1" noAdjustHandles="1" noChangeArrowheads="1" noChangeShapeType="1" noTextEdit="1"/>
              </p:cNvSpPr>
              <p:nvPr/>
            </p:nvSpPr>
            <p:spPr>
              <a:xfrm>
                <a:off x="3947919" y="3118817"/>
                <a:ext cx="404598" cy="610424"/>
              </a:xfrm>
              <a:prstGeom prst="rect">
                <a:avLst/>
              </a:prstGeom>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209A5B9-68DA-4E06-8B13-9D4DEF34246A}"/>
                  </a:ext>
                </a:extLst>
              </p:cNvPr>
              <p:cNvSpPr/>
              <p:nvPr/>
            </p:nvSpPr>
            <p:spPr>
              <a:xfrm>
                <a:off x="4813823" y="1056452"/>
                <a:ext cx="367986" cy="610424"/>
              </a:xfrm>
              <a:prstGeom prst="rect">
                <a:avLst/>
              </a:prstGeom>
              <a:noFill/>
            </p:spPr>
            <p:txBody>
              <a:bodyPr wrap="none" lIns="91440" tIns="45720" rIns="91440" bIns="45720">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AU"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D209A5B9-68DA-4E06-8B13-9D4DEF34246A}"/>
                  </a:ext>
                </a:extLst>
              </p:cNvPr>
              <p:cNvSpPr>
                <a:spLocks noRot="1" noChangeAspect="1" noMove="1" noResize="1" noEditPoints="1" noAdjustHandles="1" noChangeArrowheads="1" noChangeShapeType="1" noTextEdit="1"/>
              </p:cNvSpPr>
              <p:nvPr/>
            </p:nvSpPr>
            <p:spPr>
              <a:xfrm>
                <a:off x="4813823" y="1056452"/>
                <a:ext cx="367986" cy="610424"/>
              </a:xfrm>
              <a:prstGeom prst="rect">
                <a:avLst/>
              </a:prstGeom>
              <a:blipFill>
                <a:blip r:embed="rId3"/>
                <a:stretch>
                  <a:fillRect/>
                </a:stretch>
              </a:blipFill>
            </p:spPr>
            <p:txBody>
              <a:bodyPr/>
              <a:lstStyle/>
              <a:p>
                <a:r>
                  <a:rPr lang="en-AU">
                    <a:noFill/>
                  </a:rPr>
                  <a:t> </a:t>
                </a:r>
              </a:p>
            </p:txBody>
          </p:sp>
        </mc:Fallback>
      </mc:AlternateContent>
      <p:cxnSp>
        <p:nvCxnSpPr>
          <p:cNvPr id="12" name="Straight Connector 11">
            <a:extLst>
              <a:ext uri="{FF2B5EF4-FFF2-40B4-BE49-F238E27FC236}">
                <a16:creationId xmlns:a16="http://schemas.microsoft.com/office/drawing/2014/main" id="{F965A849-915C-4E67-942B-06D39E833175}"/>
              </a:ext>
            </a:extLst>
          </p:cNvPr>
          <p:cNvCxnSpPr>
            <a:cxnSpLocks/>
            <a:stCxn id="4" idx="4"/>
          </p:cNvCxnSpPr>
          <p:nvPr/>
        </p:nvCxnSpPr>
        <p:spPr>
          <a:xfrm flipH="1">
            <a:off x="5617188" y="1611087"/>
            <a:ext cx="31142" cy="42780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F348D2B8-7E3F-46BD-8926-DFF251ABE277}"/>
              </a:ext>
            </a:extLst>
          </p:cNvPr>
          <p:cNvCxnSpPr>
            <a:cxnSpLocks/>
            <a:stCxn id="4" idx="0"/>
          </p:cNvCxnSpPr>
          <p:nvPr/>
        </p:nvCxnSpPr>
        <p:spPr>
          <a:xfrm>
            <a:off x="4347305" y="5889172"/>
            <a:ext cx="126988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C5ED6D4-3F30-4042-B1E2-C052D72354DC}"/>
              </a:ext>
            </a:extLst>
          </p:cNvPr>
          <p:cNvCxnSpPr>
            <a:cxnSpLocks/>
          </p:cNvCxnSpPr>
          <p:nvPr/>
        </p:nvCxnSpPr>
        <p:spPr>
          <a:xfrm>
            <a:off x="3077420" y="5889172"/>
            <a:ext cx="126988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5CA76B24-2474-4BB4-893A-5C6873A0B5E3}"/>
              </a:ext>
            </a:extLst>
          </p:cNvPr>
          <p:cNvCxnSpPr>
            <a:cxnSpLocks/>
            <a:endCxn id="4" idx="4"/>
          </p:cNvCxnSpPr>
          <p:nvPr/>
        </p:nvCxnSpPr>
        <p:spPr>
          <a:xfrm flipV="1">
            <a:off x="3077420" y="1611087"/>
            <a:ext cx="2570910" cy="427808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9CE1A87C-BF71-405C-B788-D471618FEAD8}"/>
              </a:ext>
            </a:extLst>
          </p:cNvPr>
          <p:cNvCxnSpPr>
            <a:cxnSpLocks/>
          </p:cNvCxnSpPr>
          <p:nvPr/>
        </p:nvCxnSpPr>
        <p:spPr>
          <a:xfrm>
            <a:off x="3077420" y="6009041"/>
            <a:ext cx="2539768" cy="1"/>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F0C7497-0032-4D23-95F4-582331C51798}"/>
                  </a:ext>
                </a:extLst>
              </p:cNvPr>
              <p:cNvSpPr/>
              <p:nvPr/>
            </p:nvSpPr>
            <p:spPr>
              <a:xfrm>
                <a:off x="4179972" y="5889171"/>
                <a:ext cx="365805" cy="610424"/>
              </a:xfrm>
              <a:prstGeom prst="rect">
                <a:avLst/>
              </a:prstGeom>
              <a:noFill/>
            </p:spPr>
            <p:txBody>
              <a:bodyPr wrap="none" lIns="91440" tIns="45720" rIns="91440" bIns="45720">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AU" sz="1800" b="0" i="0" smtClean="0">
                          <a:effectLst/>
                          <a:latin typeface="Cambria Math" panose="02040503050406030204" pitchFamily="18" charset="0"/>
                          <a:ea typeface="Calibri" panose="020F0502020204030204" pitchFamily="34" charset="0"/>
                          <a:cs typeface="Times New Roman" panose="02020603050405020304" pitchFamily="18" charset="0"/>
                        </a:rPr>
                        <m:t>d</m:t>
                      </m:r>
                    </m:oMath>
                  </m:oMathPara>
                </a14:m>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4F0C7497-0032-4D23-95F4-582331C51798}"/>
                  </a:ext>
                </a:extLst>
              </p:cNvPr>
              <p:cNvSpPr>
                <a:spLocks noRot="1" noChangeAspect="1" noMove="1" noResize="1" noEditPoints="1" noAdjustHandles="1" noChangeArrowheads="1" noChangeShapeType="1" noTextEdit="1"/>
              </p:cNvSpPr>
              <p:nvPr/>
            </p:nvSpPr>
            <p:spPr>
              <a:xfrm>
                <a:off x="4179972" y="5889171"/>
                <a:ext cx="365805" cy="610424"/>
              </a:xfrm>
              <a:prstGeom prst="rect">
                <a:avLst/>
              </a:prstGeom>
              <a:blipFill>
                <a:blip r:embed="rId4"/>
                <a:stretch>
                  <a:fillRect/>
                </a:stretch>
              </a:blipFill>
            </p:spPr>
            <p:txBody>
              <a:bodyPr/>
              <a:lstStyle/>
              <a:p>
                <a:r>
                  <a:rPr lang="en-AU">
                    <a:noFill/>
                  </a:rPr>
                  <a:t> </a:t>
                </a:r>
              </a:p>
            </p:txBody>
          </p:sp>
        </mc:Fallback>
      </mc:AlternateContent>
      <p:cxnSp>
        <p:nvCxnSpPr>
          <p:cNvPr id="28" name="Straight Connector 27">
            <a:extLst>
              <a:ext uri="{FF2B5EF4-FFF2-40B4-BE49-F238E27FC236}">
                <a16:creationId xmlns:a16="http://schemas.microsoft.com/office/drawing/2014/main" id="{A741E354-ABEB-4B95-979C-028D6BB34408}"/>
              </a:ext>
            </a:extLst>
          </p:cNvPr>
          <p:cNvCxnSpPr/>
          <p:nvPr/>
        </p:nvCxnSpPr>
        <p:spPr>
          <a:xfrm flipH="1" flipV="1">
            <a:off x="3791943" y="4706343"/>
            <a:ext cx="1825245" cy="118282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Rectangle 28">
            <a:extLst>
              <a:ext uri="{FF2B5EF4-FFF2-40B4-BE49-F238E27FC236}">
                <a16:creationId xmlns:a16="http://schemas.microsoft.com/office/drawing/2014/main" id="{4F848060-FEA0-4E47-B2C9-BB1C624244A8}"/>
              </a:ext>
            </a:extLst>
          </p:cNvPr>
          <p:cNvSpPr/>
          <p:nvPr/>
        </p:nvSpPr>
        <p:spPr>
          <a:xfrm rot="1890875">
            <a:off x="3744987" y="4731889"/>
            <a:ext cx="138792" cy="1442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30" name="Rectangle 29">
            <a:extLst>
              <a:ext uri="{FF2B5EF4-FFF2-40B4-BE49-F238E27FC236}">
                <a16:creationId xmlns:a16="http://schemas.microsoft.com/office/drawing/2014/main" id="{2BFD1138-6834-40E4-938D-4F7512155A6B}"/>
              </a:ext>
            </a:extLst>
          </p:cNvPr>
          <p:cNvSpPr/>
          <p:nvPr/>
        </p:nvSpPr>
        <p:spPr>
          <a:xfrm>
            <a:off x="5026157" y="5580449"/>
            <a:ext cx="311303" cy="369332"/>
          </a:xfrm>
          <a:prstGeom prst="rect">
            <a:avLst/>
          </a:prstGeom>
          <a:noFill/>
        </p:spPr>
        <p:txBody>
          <a:bodyPr wrap="none" lIns="91440" tIns="45720" rIns="91440" bIns="45720">
            <a:spAutoFit/>
          </a:bodyPr>
          <a:lstStyle/>
          <a:p>
            <a:pPr algn="ct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θ</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5273072F-AC75-4C50-83A3-9F8F038F3026}"/>
              </a:ext>
            </a:extLst>
          </p:cNvPr>
          <p:cNvSpPr/>
          <p:nvPr/>
        </p:nvSpPr>
        <p:spPr>
          <a:xfrm>
            <a:off x="4274622" y="5113091"/>
            <a:ext cx="311303" cy="369332"/>
          </a:xfrm>
          <a:prstGeom prst="rect">
            <a:avLst/>
          </a:prstGeom>
          <a:noFill/>
        </p:spPr>
        <p:txBody>
          <a:bodyPr wrap="none" lIns="91440" tIns="45720" rIns="91440" bIns="45720">
            <a:spAutoFit/>
          </a:bodyPr>
          <a:lstStyle/>
          <a:p>
            <a:pPr algn="ct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θ</a:t>
            </a:r>
            <a:endParaRPr lang="en-US" sz="54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033BA1E-EF4F-4DDE-B3D1-8DA62C254F12}"/>
                  </a:ext>
                </a:extLst>
              </p:cNvPr>
              <p:cNvSpPr/>
              <p:nvPr/>
            </p:nvSpPr>
            <p:spPr>
              <a:xfrm>
                <a:off x="2956094" y="4901767"/>
                <a:ext cx="476412" cy="369332"/>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b="0" i="0" smtClean="0">
                          <a:latin typeface="Cambria Math" panose="02040503050406030204" pitchFamily="18" charset="0"/>
                          <a:ea typeface="Cambria Math" panose="02040503050406030204" pitchFamily="18" charset="0"/>
                        </a:rPr>
                        <m:t>n</m:t>
                      </m:r>
                      <m:r>
                        <m:rPr>
                          <m:nor/>
                        </m:rPr>
                        <a:rPr lang="en-AU">
                          <a:latin typeface="Cambria Math" panose="02040503050406030204" pitchFamily="18" charset="0"/>
                          <a:ea typeface="Cambria Math" panose="02040503050406030204" pitchFamily="18" charset="0"/>
                        </a:rPr>
                        <m:t>λ</m:t>
                      </m:r>
                    </m:oMath>
                  </m:oMathPara>
                </a14:m>
                <a:endParaRPr lang="en-US" sz="5400"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33" name="Rectangle 32">
                <a:extLst>
                  <a:ext uri="{FF2B5EF4-FFF2-40B4-BE49-F238E27FC236}">
                    <a16:creationId xmlns:a16="http://schemas.microsoft.com/office/drawing/2014/main" id="{4033BA1E-EF4F-4DDE-B3D1-8DA62C254F12}"/>
                  </a:ext>
                </a:extLst>
              </p:cNvPr>
              <p:cNvSpPr>
                <a:spLocks noRot="1" noChangeAspect="1" noMove="1" noResize="1" noEditPoints="1" noAdjustHandles="1" noChangeArrowheads="1" noChangeShapeType="1" noTextEdit="1"/>
              </p:cNvSpPr>
              <p:nvPr/>
            </p:nvSpPr>
            <p:spPr>
              <a:xfrm>
                <a:off x="2956094" y="4901767"/>
                <a:ext cx="476412" cy="369332"/>
              </a:xfrm>
              <a:prstGeom prst="rect">
                <a:avLst/>
              </a:prstGeom>
              <a:blipFill>
                <a:blip r:embed="rId5"/>
                <a:stretch>
                  <a:fillRect/>
                </a:stretch>
              </a:blipFill>
            </p:spPr>
            <p:txBody>
              <a:bodyPr/>
              <a:lstStyle/>
              <a:p>
                <a:r>
                  <a:rPr lang="en-AU">
                    <a:noFill/>
                  </a:rPr>
                  <a:t> </a:t>
                </a:r>
              </a:p>
            </p:txBody>
          </p:sp>
        </mc:Fallback>
      </mc:AlternateContent>
      <p:cxnSp>
        <p:nvCxnSpPr>
          <p:cNvPr id="34" name="Straight Arrow Connector 33">
            <a:extLst>
              <a:ext uri="{FF2B5EF4-FFF2-40B4-BE49-F238E27FC236}">
                <a16:creationId xmlns:a16="http://schemas.microsoft.com/office/drawing/2014/main" id="{577B9C2B-3D4D-4751-852E-7F1604232C77}"/>
              </a:ext>
            </a:extLst>
          </p:cNvPr>
          <p:cNvCxnSpPr>
            <a:cxnSpLocks/>
          </p:cNvCxnSpPr>
          <p:nvPr/>
        </p:nvCxnSpPr>
        <p:spPr>
          <a:xfrm flipV="1">
            <a:off x="2961392" y="4662350"/>
            <a:ext cx="728457" cy="1217497"/>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3E6B875D-F495-4107-A7C8-75EEF9F9ED7F}"/>
                  </a:ext>
                </a:extLst>
              </p:cNvPr>
              <p:cNvSpPr/>
              <p:nvPr/>
            </p:nvSpPr>
            <p:spPr>
              <a:xfrm>
                <a:off x="6596927" y="2346537"/>
                <a:ext cx="1111202" cy="618311"/>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b="0" smtClean="0">
                          <a:latin typeface="Cambria Math" panose="02040503050406030204" pitchFamily="18" charset="0"/>
                          <a:ea typeface="Cambria Math" panose="02040503050406030204" pitchFamily="18" charset="0"/>
                        </a:rPr>
                        <m:t>sin</m:t>
                      </m:r>
                      <m:r>
                        <m:rPr>
                          <m:nor/>
                        </m:rPr>
                        <a:rPr lang="en-AU"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r>
                        <m:rPr>
                          <m:nor/>
                        </m:rPr>
                        <a:rPr lang="en-AU" b="0"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AU" b="0" i="1" dirty="0" smtClean="0">
                              <a:solidFill>
                                <a:srgbClr val="000000"/>
                              </a:solidFill>
                              <a:latin typeface="Cambria Math" panose="02040503050406030204" pitchFamily="18" charset="0"/>
                              <a:cs typeface="Times New Roman" panose="02020603050405020304" pitchFamily="18" charset="0"/>
                            </a:rPr>
                          </m:ctrlPr>
                        </m:fPr>
                        <m:num>
                          <m:r>
                            <m:rPr>
                              <m:sty m:val="p"/>
                            </m:rPr>
                            <a:rPr lang="en-AU" b="0" i="0" dirty="0" smtClean="0">
                              <a:solidFill>
                                <a:srgbClr val="000000"/>
                              </a:solidFill>
                              <a:latin typeface="Cambria Math" panose="02040503050406030204" pitchFamily="18" charset="0"/>
                              <a:cs typeface="Times New Roman" panose="02020603050405020304" pitchFamily="18" charset="0"/>
                            </a:rPr>
                            <m:t>n</m:t>
                          </m:r>
                          <m:r>
                            <m:rPr>
                              <m:nor/>
                            </m:rPr>
                            <a:rPr lang="en-AU">
                              <a:latin typeface="Cambria Math" panose="02040503050406030204" pitchFamily="18" charset="0"/>
                              <a:ea typeface="Cambria Math" panose="02040503050406030204" pitchFamily="18" charset="0"/>
                            </a:rPr>
                            <m:t>λ</m:t>
                          </m:r>
                        </m:num>
                        <m:den>
                          <m:r>
                            <m:rPr>
                              <m:sty m:val="p"/>
                            </m:rPr>
                            <a:rPr lang="en-AU" b="0" i="0" dirty="0" smtClean="0">
                              <a:solidFill>
                                <a:srgbClr val="000000"/>
                              </a:solidFill>
                              <a:latin typeface="Cambria Math" panose="02040503050406030204" pitchFamily="18" charset="0"/>
                              <a:cs typeface="Times New Roman" panose="02020603050405020304" pitchFamily="18" charset="0"/>
                            </a:rPr>
                            <m:t>d</m:t>
                          </m:r>
                        </m:den>
                      </m:f>
                    </m:oMath>
                  </m:oMathPara>
                </a14:m>
                <a:endParaRPr lang="en-US" sz="5400"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38" name="Rectangle 37">
                <a:extLst>
                  <a:ext uri="{FF2B5EF4-FFF2-40B4-BE49-F238E27FC236}">
                    <a16:creationId xmlns:a16="http://schemas.microsoft.com/office/drawing/2014/main" id="{3E6B875D-F495-4107-A7C8-75EEF9F9ED7F}"/>
                  </a:ext>
                </a:extLst>
              </p:cNvPr>
              <p:cNvSpPr>
                <a:spLocks noRot="1" noChangeAspect="1" noMove="1" noResize="1" noEditPoints="1" noAdjustHandles="1" noChangeArrowheads="1" noChangeShapeType="1" noTextEdit="1"/>
              </p:cNvSpPr>
              <p:nvPr/>
            </p:nvSpPr>
            <p:spPr>
              <a:xfrm>
                <a:off x="6596927" y="2346537"/>
                <a:ext cx="1111202" cy="618311"/>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8EE0F70-9034-4F2A-95B7-252945E4E153}"/>
                  </a:ext>
                </a:extLst>
              </p:cNvPr>
              <p:cNvSpPr/>
              <p:nvPr/>
            </p:nvSpPr>
            <p:spPr>
              <a:xfrm>
                <a:off x="6629789" y="1666876"/>
                <a:ext cx="1045478" cy="564898"/>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dirty="0" smtClean="0">
                          <a:latin typeface="Cambria Math" panose="02040503050406030204" pitchFamily="18" charset="0"/>
                          <a:ea typeface="Cambria Math" panose="02040503050406030204" pitchFamily="18" charset="0"/>
                        </a:rPr>
                        <m:t>t</m:t>
                      </m:r>
                      <m:r>
                        <m:rPr>
                          <m:nor/>
                        </m:rPr>
                        <a:rPr lang="en-AU" b="0" i="0" dirty="0" smtClean="0">
                          <a:latin typeface="Cambria Math" panose="02040503050406030204" pitchFamily="18" charset="0"/>
                          <a:ea typeface="Cambria Math" panose="02040503050406030204" pitchFamily="18" charset="0"/>
                        </a:rPr>
                        <m:t>an</m:t>
                      </m:r>
                      <m:r>
                        <m:rPr>
                          <m:nor/>
                        </m:rPr>
                        <a:rPr lang="en-AU"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r>
                        <m:rPr>
                          <m:nor/>
                        </m:rPr>
                        <a:rPr lang="en-AU" b="0"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AU" b="0" i="1" dirty="0" smtClean="0">
                              <a:solidFill>
                                <a:srgbClr val="000000"/>
                              </a:solidFill>
                              <a:latin typeface="Cambria Math" panose="02040503050406030204" pitchFamily="18" charset="0"/>
                              <a:cs typeface="Times New Roman" panose="02020603050405020304" pitchFamily="18" charset="0"/>
                            </a:rPr>
                          </m:ctrlPr>
                        </m:fPr>
                        <m:num>
                          <m:r>
                            <a:rPr lang="en-AU" b="0" i="1" dirty="0" smtClean="0">
                              <a:solidFill>
                                <a:srgbClr val="000000"/>
                              </a:solidFill>
                              <a:latin typeface="Cambria Math" panose="02040503050406030204" pitchFamily="18" charset="0"/>
                              <a:cs typeface="Times New Roman" panose="02020603050405020304" pitchFamily="18" charset="0"/>
                            </a:rPr>
                            <m:t>𝑥</m:t>
                          </m:r>
                        </m:num>
                        <m:den>
                          <m:r>
                            <m:rPr>
                              <m:sty m:val="p"/>
                            </m:rPr>
                            <a:rPr lang="en-AU" b="0" i="0" dirty="0" smtClean="0">
                              <a:solidFill>
                                <a:srgbClr val="000000"/>
                              </a:solidFill>
                              <a:latin typeface="Cambria Math" panose="02040503050406030204" pitchFamily="18" charset="0"/>
                              <a:cs typeface="Times New Roman" panose="02020603050405020304" pitchFamily="18" charset="0"/>
                            </a:rPr>
                            <m:t>D</m:t>
                          </m:r>
                        </m:den>
                      </m:f>
                    </m:oMath>
                  </m:oMathPara>
                </a14:m>
                <a:endParaRPr lang="en-US" sz="5400"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40" name="Rectangle 39">
                <a:extLst>
                  <a:ext uri="{FF2B5EF4-FFF2-40B4-BE49-F238E27FC236}">
                    <a16:creationId xmlns:a16="http://schemas.microsoft.com/office/drawing/2014/main" id="{38EE0F70-9034-4F2A-95B7-252945E4E153}"/>
                  </a:ext>
                </a:extLst>
              </p:cNvPr>
              <p:cNvSpPr>
                <a:spLocks noRot="1" noChangeAspect="1" noMove="1" noResize="1" noEditPoints="1" noAdjustHandles="1" noChangeArrowheads="1" noChangeShapeType="1" noTextEdit="1"/>
              </p:cNvSpPr>
              <p:nvPr/>
            </p:nvSpPr>
            <p:spPr>
              <a:xfrm>
                <a:off x="6629789" y="1666876"/>
                <a:ext cx="1045478" cy="564898"/>
              </a:xfrm>
              <a:prstGeom prst="rect">
                <a:avLst/>
              </a:prstGeom>
              <a:blipFill>
                <a:blip r:embed="rId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2C4DBAD-4944-46AF-BC70-AD9B46868D14}"/>
                  </a:ext>
                </a:extLst>
              </p:cNvPr>
              <p:cNvSpPr/>
              <p:nvPr/>
            </p:nvSpPr>
            <p:spPr>
              <a:xfrm>
                <a:off x="6517578" y="3079611"/>
                <a:ext cx="1269899" cy="369332"/>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dirty="0" smtClean="0">
                          <a:latin typeface="Cambria Math" panose="02040503050406030204" pitchFamily="18" charset="0"/>
                          <a:ea typeface="Cambria Math" panose="02040503050406030204" pitchFamily="18" charset="0"/>
                        </a:rPr>
                        <m:t>t</m:t>
                      </m:r>
                      <m:r>
                        <m:rPr>
                          <m:nor/>
                        </m:rPr>
                        <a:rPr lang="en-AU" b="0" dirty="0" smtClean="0">
                          <a:latin typeface="Cambria Math" panose="02040503050406030204" pitchFamily="18" charset="0"/>
                          <a:ea typeface="Cambria Math" panose="02040503050406030204" pitchFamily="18" charset="0"/>
                        </a:rPr>
                        <m:t>an</m:t>
                      </m:r>
                      <m:r>
                        <m:rPr>
                          <m:nor/>
                        </m:rPr>
                        <a:rPr lang="en-AU"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r>
                        <m:rPr>
                          <m:nor/>
                        </m:rPr>
                        <a:rPr lang="en-AU"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AU" b="0"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sin</m:t>
                      </m:r>
                      <m:r>
                        <m:rPr>
                          <m:nor/>
                        </m:rPr>
                        <a:rPr lang="en-AU"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oMath>
                  </m:oMathPara>
                </a14:m>
                <a:endParaRPr lang="en-US"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41" name="Rectangle 40">
                <a:extLst>
                  <a:ext uri="{FF2B5EF4-FFF2-40B4-BE49-F238E27FC236}">
                    <a16:creationId xmlns:a16="http://schemas.microsoft.com/office/drawing/2014/main" id="{F2C4DBAD-4944-46AF-BC70-AD9B46868D14}"/>
                  </a:ext>
                </a:extLst>
              </p:cNvPr>
              <p:cNvSpPr>
                <a:spLocks noRot="1" noChangeAspect="1" noMove="1" noResize="1" noEditPoints="1" noAdjustHandles="1" noChangeArrowheads="1" noChangeShapeType="1" noTextEdit="1"/>
              </p:cNvSpPr>
              <p:nvPr/>
            </p:nvSpPr>
            <p:spPr>
              <a:xfrm>
                <a:off x="6517578" y="3079611"/>
                <a:ext cx="1269899" cy="369332"/>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589FDE8-2D92-493D-812C-4763F1D5A3CB}"/>
                  </a:ext>
                </a:extLst>
              </p:cNvPr>
              <p:cNvSpPr/>
              <p:nvPr/>
            </p:nvSpPr>
            <p:spPr>
              <a:xfrm>
                <a:off x="6687497" y="3563706"/>
                <a:ext cx="930062" cy="618374"/>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AU" b="0" i="1" dirty="0" smtClean="0">
                              <a:solidFill>
                                <a:srgbClr val="000000"/>
                              </a:solidFill>
                              <a:latin typeface="Cambria Math" panose="02040503050406030204" pitchFamily="18" charset="0"/>
                              <a:cs typeface="Times New Roman" panose="02020603050405020304" pitchFamily="18" charset="0"/>
                            </a:rPr>
                          </m:ctrlPr>
                        </m:fPr>
                        <m:num>
                          <m:r>
                            <a:rPr lang="en-AU" b="0" i="1" dirty="0" smtClean="0">
                              <a:solidFill>
                                <a:srgbClr val="000000"/>
                              </a:solidFill>
                              <a:latin typeface="Cambria Math" panose="02040503050406030204" pitchFamily="18" charset="0"/>
                              <a:cs typeface="Times New Roman" panose="02020603050405020304" pitchFamily="18" charset="0"/>
                            </a:rPr>
                            <m:t>𝑥</m:t>
                          </m:r>
                        </m:num>
                        <m:den>
                          <m:r>
                            <m:rPr>
                              <m:sty m:val="p"/>
                            </m:rPr>
                            <a:rPr lang="en-AU" b="0" i="0" dirty="0" smtClean="0">
                              <a:solidFill>
                                <a:srgbClr val="000000"/>
                              </a:solidFill>
                              <a:latin typeface="Cambria Math" panose="02040503050406030204" pitchFamily="18" charset="0"/>
                              <a:cs typeface="Times New Roman" panose="02020603050405020304" pitchFamily="18" charset="0"/>
                            </a:rPr>
                            <m:t>D</m:t>
                          </m:r>
                        </m:den>
                      </m:f>
                      <m:r>
                        <a:rPr lang="en-AU" b="0" i="0" dirty="0" smtClean="0">
                          <a:solidFill>
                            <a:srgbClr val="000000"/>
                          </a:solidFill>
                          <a:latin typeface="Cambria Math" panose="02040503050406030204" pitchFamily="18" charset="0"/>
                          <a:cs typeface="Times New Roman" panose="02020603050405020304" pitchFamily="18" charset="0"/>
                        </a:rPr>
                        <m:t>=</m:t>
                      </m:r>
                      <m:f>
                        <m:fPr>
                          <m:ctrlPr>
                            <a:rPr lang="en-AU" i="1" dirty="0">
                              <a:solidFill>
                                <a:srgbClr val="000000"/>
                              </a:solidFill>
                              <a:latin typeface="Cambria Math" panose="02040503050406030204" pitchFamily="18" charset="0"/>
                              <a:cs typeface="Times New Roman" panose="02020603050405020304" pitchFamily="18" charset="0"/>
                            </a:rPr>
                          </m:ctrlPr>
                        </m:fPr>
                        <m:num>
                          <m:r>
                            <m:rPr>
                              <m:sty m:val="p"/>
                            </m:rPr>
                            <a:rPr lang="en-AU" dirty="0">
                              <a:solidFill>
                                <a:srgbClr val="000000"/>
                              </a:solidFill>
                              <a:latin typeface="Cambria Math" panose="02040503050406030204" pitchFamily="18" charset="0"/>
                              <a:cs typeface="Times New Roman" panose="02020603050405020304" pitchFamily="18" charset="0"/>
                            </a:rPr>
                            <m:t>n</m:t>
                          </m:r>
                          <m:r>
                            <m:rPr>
                              <m:nor/>
                            </m:rPr>
                            <a:rPr lang="en-AU">
                              <a:latin typeface="Cambria Math" panose="02040503050406030204" pitchFamily="18" charset="0"/>
                              <a:ea typeface="Cambria Math" panose="02040503050406030204" pitchFamily="18" charset="0"/>
                            </a:rPr>
                            <m:t>λ</m:t>
                          </m:r>
                        </m:num>
                        <m:den>
                          <m:r>
                            <m:rPr>
                              <m:sty m:val="p"/>
                            </m:rPr>
                            <a:rPr lang="en-AU" dirty="0">
                              <a:solidFill>
                                <a:srgbClr val="000000"/>
                              </a:solidFill>
                              <a:latin typeface="Cambria Math" panose="02040503050406030204" pitchFamily="18" charset="0"/>
                              <a:cs typeface="Times New Roman" panose="02020603050405020304" pitchFamily="18" charset="0"/>
                            </a:rPr>
                            <m:t>d</m:t>
                          </m:r>
                        </m:den>
                      </m:f>
                    </m:oMath>
                  </m:oMathPara>
                </a14:m>
                <a:endParaRPr lang="en-US"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44" name="Rectangle 43">
                <a:extLst>
                  <a:ext uri="{FF2B5EF4-FFF2-40B4-BE49-F238E27FC236}">
                    <a16:creationId xmlns:a16="http://schemas.microsoft.com/office/drawing/2014/main" id="{2589FDE8-2D92-493D-812C-4763F1D5A3CB}"/>
                  </a:ext>
                </a:extLst>
              </p:cNvPr>
              <p:cNvSpPr>
                <a:spLocks noRot="1" noChangeAspect="1" noMove="1" noResize="1" noEditPoints="1" noAdjustHandles="1" noChangeArrowheads="1" noChangeShapeType="1" noTextEdit="1"/>
              </p:cNvSpPr>
              <p:nvPr/>
            </p:nvSpPr>
            <p:spPr>
              <a:xfrm>
                <a:off x="6687497" y="3563706"/>
                <a:ext cx="930062" cy="618374"/>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CFDB9F49-2B8A-4A66-8064-B1EC6E0EEBCF}"/>
                  </a:ext>
                </a:extLst>
              </p:cNvPr>
              <p:cNvSpPr/>
              <p:nvPr/>
            </p:nvSpPr>
            <p:spPr>
              <a:xfrm>
                <a:off x="6614784" y="4296843"/>
                <a:ext cx="1060483" cy="618374"/>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AU" b="0" i="1" dirty="0" smtClean="0">
                          <a:solidFill>
                            <a:srgbClr val="000000"/>
                          </a:solidFill>
                          <a:latin typeface="Cambria Math" panose="02040503050406030204" pitchFamily="18" charset="0"/>
                          <a:cs typeface="Times New Roman" panose="02020603050405020304" pitchFamily="18" charset="0"/>
                        </a:rPr>
                        <m:t>𝑥</m:t>
                      </m:r>
                      <m:r>
                        <a:rPr lang="en-AU" b="0" i="0" dirty="0" smtClean="0">
                          <a:solidFill>
                            <a:srgbClr val="000000"/>
                          </a:solidFill>
                          <a:latin typeface="Cambria Math" panose="02040503050406030204" pitchFamily="18" charset="0"/>
                          <a:cs typeface="Times New Roman" panose="02020603050405020304" pitchFamily="18" charset="0"/>
                        </a:rPr>
                        <m:t>=</m:t>
                      </m:r>
                      <m:f>
                        <m:fPr>
                          <m:ctrlPr>
                            <a:rPr lang="en-AU" i="1" dirty="0">
                              <a:solidFill>
                                <a:srgbClr val="000000"/>
                              </a:solidFill>
                              <a:latin typeface="Cambria Math" panose="02040503050406030204" pitchFamily="18" charset="0"/>
                              <a:cs typeface="Times New Roman" panose="02020603050405020304" pitchFamily="18" charset="0"/>
                            </a:rPr>
                          </m:ctrlPr>
                        </m:fPr>
                        <m:num>
                          <m:r>
                            <m:rPr>
                              <m:sty m:val="p"/>
                            </m:rPr>
                            <a:rPr lang="en-AU" dirty="0">
                              <a:solidFill>
                                <a:srgbClr val="000000"/>
                              </a:solidFill>
                              <a:latin typeface="Cambria Math" panose="02040503050406030204" pitchFamily="18" charset="0"/>
                              <a:cs typeface="Times New Roman" panose="02020603050405020304" pitchFamily="18" charset="0"/>
                            </a:rPr>
                            <m:t>n</m:t>
                          </m:r>
                          <m:r>
                            <m:rPr>
                              <m:nor/>
                            </m:rPr>
                            <a:rPr lang="en-AU">
                              <a:latin typeface="Cambria Math" panose="02040503050406030204" pitchFamily="18" charset="0"/>
                              <a:ea typeface="Cambria Math" panose="02040503050406030204" pitchFamily="18" charset="0"/>
                            </a:rPr>
                            <m:t>λ</m:t>
                          </m:r>
                          <m:r>
                            <m:rPr>
                              <m:nor/>
                            </m:rPr>
                            <a:rPr lang="en-AU" b="0" i="0" smtClean="0">
                              <a:latin typeface="Cambria Math" panose="02040503050406030204" pitchFamily="18" charset="0"/>
                              <a:ea typeface="Cambria Math" panose="02040503050406030204" pitchFamily="18" charset="0"/>
                            </a:rPr>
                            <m:t>D</m:t>
                          </m:r>
                        </m:num>
                        <m:den>
                          <m:r>
                            <m:rPr>
                              <m:sty m:val="p"/>
                            </m:rPr>
                            <a:rPr lang="en-AU" dirty="0">
                              <a:solidFill>
                                <a:srgbClr val="000000"/>
                              </a:solidFill>
                              <a:latin typeface="Cambria Math" panose="02040503050406030204" pitchFamily="18" charset="0"/>
                              <a:cs typeface="Times New Roman" panose="02020603050405020304" pitchFamily="18" charset="0"/>
                            </a:rPr>
                            <m:t>d</m:t>
                          </m:r>
                        </m:den>
                      </m:f>
                    </m:oMath>
                  </m:oMathPara>
                </a14:m>
                <a:endParaRPr lang="en-US" b="0" cap="none" spc="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p:txBody>
          </p:sp>
        </mc:Choice>
        <mc:Fallback xmlns="">
          <p:sp>
            <p:nvSpPr>
              <p:cNvPr id="45" name="Rectangle 44">
                <a:extLst>
                  <a:ext uri="{FF2B5EF4-FFF2-40B4-BE49-F238E27FC236}">
                    <a16:creationId xmlns:a16="http://schemas.microsoft.com/office/drawing/2014/main" id="{CFDB9F49-2B8A-4A66-8064-B1EC6E0EEBCF}"/>
                  </a:ext>
                </a:extLst>
              </p:cNvPr>
              <p:cNvSpPr>
                <a:spLocks noRot="1" noChangeAspect="1" noMove="1" noResize="1" noEditPoints="1" noAdjustHandles="1" noChangeArrowheads="1" noChangeShapeType="1" noTextEdit="1"/>
              </p:cNvSpPr>
              <p:nvPr/>
            </p:nvSpPr>
            <p:spPr>
              <a:xfrm>
                <a:off x="6614784" y="4296843"/>
                <a:ext cx="1060483" cy="618374"/>
              </a:xfrm>
              <a:prstGeom prst="rect">
                <a:avLst/>
              </a:prstGeom>
              <a:blipFill>
                <a:blip r:embed="rId10"/>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94543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7BCCFB01-FC2F-474B-A3FB-C1C7F44D5720}"/>
              </a:ext>
            </a:extLst>
          </p:cNvPr>
          <p:cNvPicPr>
            <a:picLocks noChangeAspect="1"/>
          </p:cNvPicPr>
          <p:nvPr/>
        </p:nvPicPr>
        <p:blipFill>
          <a:blip r:embed="rId2"/>
          <a:stretch>
            <a:fillRect/>
          </a:stretch>
        </p:blipFill>
        <p:spPr>
          <a:xfrm>
            <a:off x="179931" y="0"/>
            <a:ext cx="11832138" cy="6858000"/>
          </a:xfrm>
          <a:prstGeom prst="rect">
            <a:avLst/>
          </a:prstGeom>
        </p:spPr>
      </p:pic>
      <p:cxnSp>
        <p:nvCxnSpPr>
          <p:cNvPr id="8" name="Straight Arrow Connector 7">
            <a:extLst>
              <a:ext uri="{FF2B5EF4-FFF2-40B4-BE49-F238E27FC236}">
                <a16:creationId xmlns:a16="http://schemas.microsoft.com/office/drawing/2014/main" id="{80E3EBF5-2B1A-4744-AFB3-6E1F6AAA9507}"/>
              </a:ext>
            </a:extLst>
          </p:cNvPr>
          <p:cNvCxnSpPr>
            <a:cxnSpLocks/>
          </p:cNvCxnSpPr>
          <p:nvPr/>
        </p:nvCxnSpPr>
        <p:spPr>
          <a:xfrm>
            <a:off x="1665514" y="2394857"/>
            <a:ext cx="1823357"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B649189A-A006-4F5A-903A-1C380AF8C065}"/>
              </a:ext>
            </a:extLst>
          </p:cNvPr>
          <p:cNvSpPr txBox="1"/>
          <p:nvPr/>
        </p:nvSpPr>
        <p:spPr>
          <a:xfrm>
            <a:off x="4612818" y="4789715"/>
            <a:ext cx="527957"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1m</a:t>
            </a:r>
            <a:endParaRPr lang="en-AU" sz="1800" dirty="0">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CB1957FD-A6C3-4B61-A9CF-B967739B8C0F}"/>
              </a:ext>
            </a:extLst>
          </p:cNvPr>
          <p:cNvCxnSpPr>
            <a:cxnSpLocks/>
          </p:cNvCxnSpPr>
          <p:nvPr/>
        </p:nvCxnSpPr>
        <p:spPr>
          <a:xfrm>
            <a:off x="1796142" y="3113315"/>
            <a:ext cx="1692729" cy="1948542"/>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57C6F39A-2278-4373-9413-9E51470C8EB7}"/>
              </a:ext>
            </a:extLst>
          </p:cNvPr>
          <p:cNvCxnSpPr>
            <a:cxnSpLocks/>
          </p:cNvCxnSpPr>
          <p:nvPr/>
        </p:nvCxnSpPr>
        <p:spPr>
          <a:xfrm flipH="1">
            <a:off x="8730344" y="3135087"/>
            <a:ext cx="1692729" cy="1948542"/>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D156AFBD-6062-4D4F-BA2A-EF88D6FFF48D}"/>
              </a:ext>
            </a:extLst>
          </p:cNvPr>
          <p:cNvCxnSpPr>
            <a:cxnSpLocks/>
          </p:cNvCxnSpPr>
          <p:nvPr/>
        </p:nvCxnSpPr>
        <p:spPr>
          <a:xfrm flipV="1">
            <a:off x="6177643" y="5192487"/>
            <a:ext cx="2302329" cy="89807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C8CDF559-3B49-481F-AB40-E7CC2D6ED1E9}"/>
              </a:ext>
            </a:extLst>
          </p:cNvPr>
          <p:cNvCxnSpPr>
            <a:cxnSpLocks/>
          </p:cNvCxnSpPr>
          <p:nvPr/>
        </p:nvCxnSpPr>
        <p:spPr>
          <a:xfrm flipH="1" flipV="1">
            <a:off x="3722907" y="4904019"/>
            <a:ext cx="2307780" cy="870853"/>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DCAFD039-B3E0-4B9E-BF4B-430AFD688940}"/>
              </a:ext>
            </a:extLst>
          </p:cNvPr>
          <p:cNvSpPr txBox="1"/>
          <p:nvPr/>
        </p:nvSpPr>
        <p:spPr>
          <a:xfrm>
            <a:off x="5913664" y="1937103"/>
            <a:ext cx="527957"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1m</a:t>
            </a:r>
            <a:endParaRPr lang="en-AU" sz="1800"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4E16545F-8712-4B45-B6F7-05B286777EFE}"/>
              </a:ext>
            </a:extLst>
          </p:cNvPr>
          <p:cNvSpPr txBox="1"/>
          <p:nvPr/>
        </p:nvSpPr>
        <p:spPr>
          <a:xfrm>
            <a:off x="2370364" y="4130575"/>
            <a:ext cx="527957"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1m</a:t>
            </a:r>
            <a:endParaRPr lang="en-AU" sz="1800" dirty="0">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57DA3D5E-429B-491F-A2FA-49373CABE52F}"/>
              </a:ext>
            </a:extLst>
          </p:cNvPr>
          <p:cNvSpPr txBox="1"/>
          <p:nvPr/>
        </p:nvSpPr>
        <p:spPr>
          <a:xfrm>
            <a:off x="7192735" y="5545995"/>
            <a:ext cx="527957"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1m</a:t>
            </a:r>
            <a:endParaRPr lang="en-AU" sz="1800"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E91BE590-A034-482C-A995-BD83CE4176DC}"/>
              </a:ext>
            </a:extLst>
          </p:cNvPr>
          <p:cNvSpPr txBox="1"/>
          <p:nvPr/>
        </p:nvSpPr>
        <p:spPr>
          <a:xfrm>
            <a:off x="9557657" y="3950407"/>
            <a:ext cx="527957"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1m</a:t>
            </a:r>
            <a:endParaRPr lang="en-A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90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CCBE43-A642-40ED-807F-E9B53D6C8559}"/>
              </a:ext>
            </a:extLst>
          </p:cNvPr>
          <p:cNvSpPr/>
          <p:nvPr/>
        </p:nvSpPr>
        <p:spPr>
          <a:xfrm>
            <a:off x="649432" y="861965"/>
            <a:ext cx="306531" cy="30133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7" name="Rectangle 6">
            <a:extLst>
              <a:ext uri="{FF2B5EF4-FFF2-40B4-BE49-F238E27FC236}">
                <a16:creationId xmlns:a16="http://schemas.microsoft.com/office/drawing/2014/main" id="{D47132D6-CFAD-48B0-9569-525ECB92934A}"/>
              </a:ext>
            </a:extLst>
          </p:cNvPr>
          <p:cNvSpPr/>
          <p:nvPr/>
        </p:nvSpPr>
        <p:spPr>
          <a:xfrm>
            <a:off x="628997" y="721006"/>
            <a:ext cx="357790"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E3C3A5BC-97D5-415B-8C71-0D2EDEF1D784}"/>
              </a:ext>
            </a:extLst>
          </p:cNvPr>
          <p:cNvSpPr/>
          <p:nvPr/>
        </p:nvSpPr>
        <p:spPr>
          <a:xfrm>
            <a:off x="1882486" y="861965"/>
            <a:ext cx="306531" cy="30133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9" name="Rectangle 8">
            <a:extLst>
              <a:ext uri="{FF2B5EF4-FFF2-40B4-BE49-F238E27FC236}">
                <a16:creationId xmlns:a16="http://schemas.microsoft.com/office/drawing/2014/main" id="{22EC888E-8B3F-4EA8-8D51-01A77FE77148}"/>
              </a:ext>
            </a:extLst>
          </p:cNvPr>
          <p:cNvSpPr/>
          <p:nvPr/>
        </p:nvSpPr>
        <p:spPr>
          <a:xfrm>
            <a:off x="1856856" y="721006"/>
            <a:ext cx="357790"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99F5ACBF-274E-4520-B29B-2E57AB5D6A92}"/>
              </a:ext>
            </a:extLst>
          </p:cNvPr>
          <p:cNvSpPr/>
          <p:nvPr/>
        </p:nvSpPr>
        <p:spPr>
          <a:xfrm>
            <a:off x="649432" y="2155635"/>
            <a:ext cx="306531" cy="30133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0F48F701-2119-4506-8AAA-50EF16B08916}"/>
              </a:ext>
            </a:extLst>
          </p:cNvPr>
          <p:cNvSpPr/>
          <p:nvPr/>
        </p:nvSpPr>
        <p:spPr>
          <a:xfrm>
            <a:off x="628997" y="2014676"/>
            <a:ext cx="357790"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34E26D1D-4F45-423F-83EA-DB5A407499FA}"/>
              </a:ext>
            </a:extLst>
          </p:cNvPr>
          <p:cNvSpPr/>
          <p:nvPr/>
        </p:nvSpPr>
        <p:spPr>
          <a:xfrm>
            <a:off x="1882486" y="2155635"/>
            <a:ext cx="306531" cy="30133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158477A6-57A7-4CA5-BF67-FEBC8383D3CF}"/>
              </a:ext>
            </a:extLst>
          </p:cNvPr>
          <p:cNvSpPr/>
          <p:nvPr/>
        </p:nvSpPr>
        <p:spPr>
          <a:xfrm>
            <a:off x="1888386" y="2009421"/>
            <a:ext cx="300082"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463947B-EEDE-4509-957C-2CD29AEA050D}"/>
                  </a:ext>
                </a:extLst>
              </p:cNvPr>
              <p:cNvSpPr txBox="1"/>
              <p:nvPr/>
            </p:nvSpPr>
            <p:spPr>
              <a:xfrm>
                <a:off x="-1652084" y="1273751"/>
                <a:ext cx="6096866" cy="6580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F</m:t>
                      </m:r>
                      <m:r>
                        <a:rPr lang="en-AU" b="0" i="0" smtClean="0">
                          <a:latin typeface="Cambria Math" panose="02040503050406030204" pitchFamily="18" charset="0"/>
                        </a:rPr>
                        <m:t>=</m:t>
                      </m:r>
                      <m:f>
                        <m:fPr>
                          <m:ctrlPr>
                            <a:rPr lang="en-AU" b="0" i="1" smtClean="0">
                              <a:latin typeface="Cambria Math" panose="02040503050406030204" pitchFamily="18" charset="0"/>
                            </a:rPr>
                          </m:ctrlPr>
                        </m:fPr>
                        <m:num>
                          <m:r>
                            <a:rPr lang="en-AU" b="0" i="0" smtClean="0">
                              <a:latin typeface="Cambria Math" panose="02040503050406030204" pitchFamily="18" charset="0"/>
                            </a:rPr>
                            <m:t>1</m:t>
                          </m:r>
                        </m:num>
                        <m:den>
                          <m:r>
                            <a:rPr lang="en-AU" b="0" i="0" smtClean="0">
                              <a:latin typeface="Cambria Math" panose="02040503050406030204" pitchFamily="18" charset="0"/>
                            </a:rPr>
                            <m:t>4</m:t>
                          </m:r>
                          <m:r>
                            <m:rPr>
                              <m:sty m:val="p"/>
                            </m:rPr>
                            <a:rPr lang="el-GR" b="0" i="0" smtClean="0">
                              <a:latin typeface="Cambria Math" panose="02040503050406030204" pitchFamily="18" charset="0"/>
                            </a:rPr>
                            <m:t>π</m:t>
                          </m:r>
                          <m:sSub>
                            <m:sSubPr>
                              <m:ctrlPr>
                                <a:rPr lang="el-GR" b="0" i="1" smtClean="0">
                                  <a:latin typeface="Cambria Math" panose="02040503050406030204" pitchFamily="18" charset="0"/>
                                </a:rPr>
                              </m:ctrlPr>
                            </m:sSubPr>
                            <m:e>
                              <m:r>
                                <m:rPr>
                                  <m:sty m:val="p"/>
                                </m:rPr>
                                <a:rPr lang="el-GR" i="0">
                                  <a:latin typeface="Cambria Math" panose="02040503050406030204" pitchFamily="18" charset="0"/>
                                </a:rPr>
                                <m:t>ε</m:t>
                              </m:r>
                            </m:e>
                            <m:sub>
                              <m:r>
                                <a:rPr lang="en-AU" b="0" i="0" smtClean="0">
                                  <a:latin typeface="Cambria Math" panose="02040503050406030204" pitchFamily="18" charset="0"/>
                                </a:rPr>
                                <m:t>0</m:t>
                              </m:r>
                            </m:sub>
                          </m:sSub>
                        </m:den>
                      </m:f>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q</m:t>
                              </m:r>
                            </m:e>
                            <m:sub>
                              <m:r>
                                <a:rPr lang="en-AU" b="0" i="0" smtClean="0">
                                  <a:latin typeface="Cambria Math" panose="02040503050406030204" pitchFamily="18" charset="0"/>
                                </a:rPr>
                                <m:t>1</m:t>
                              </m:r>
                            </m:sub>
                          </m:sSub>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q</m:t>
                              </m:r>
                            </m:e>
                            <m:sub>
                              <m:r>
                                <a:rPr lang="en-AU" b="0" i="0" smtClean="0">
                                  <a:latin typeface="Cambria Math" panose="02040503050406030204" pitchFamily="18" charset="0"/>
                                </a:rPr>
                                <m:t>2</m:t>
                              </m:r>
                            </m:sub>
                          </m:sSub>
                        </m:num>
                        <m:den>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r</m:t>
                              </m:r>
                            </m:e>
                            <m:sup>
                              <m:r>
                                <a:rPr lang="en-AU" b="0" i="0" smtClean="0">
                                  <a:latin typeface="Cambria Math" panose="02040503050406030204" pitchFamily="18" charset="0"/>
                                </a:rPr>
                                <m:t>2</m:t>
                              </m:r>
                            </m:sup>
                          </m:sSup>
                        </m:den>
                      </m:f>
                    </m:oMath>
                  </m:oMathPara>
                </a14:m>
                <a:endParaRPr lang="en-AU" dirty="0"/>
              </a:p>
            </p:txBody>
          </p:sp>
        </mc:Choice>
        <mc:Fallback xmlns="">
          <p:sp>
            <p:nvSpPr>
              <p:cNvPr id="23" name="TextBox 22">
                <a:extLst>
                  <a:ext uri="{FF2B5EF4-FFF2-40B4-BE49-F238E27FC236}">
                    <a16:creationId xmlns:a16="http://schemas.microsoft.com/office/drawing/2014/main" id="{8463947B-EEDE-4509-957C-2CD29AEA050D}"/>
                  </a:ext>
                </a:extLst>
              </p:cNvPr>
              <p:cNvSpPr txBox="1">
                <a:spLocks noRot="1" noChangeAspect="1" noMove="1" noResize="1" noEditPoints="1" noAdjustHandles="1" noChangeArrowheads="1" noChangeShapeType="1" noTextEdit="1"/>
              </p:cNvSpPr>
              <p:nvPr/>
            </p:nvSpPr>
            <p:spPr>
              <a:xfrm>
                <a:off x="-1652084" y="1273751"/>
                <a:ext cx="6096866" cy="658065"/>
              </a:xfrm>
              <a:prstGeom prst="rect">
                <a:avLst/>
              </a:prstGeom>
              <a:blipFill>
                <a:blip r:embed="rId2"/>
                <a:stretch>
                  <a:fillRect/>
                </a:stretch>
              </a:blipFill>
            </p:spPr>
            <p:txBody>
              <a:bodyPr/>
              <a:lstStyle/>
              <a:p>
                <a:r>
                  <a:rPr lang="en-AU">
                    <a:noFill/>
                  </a:rPr>
                  <a:t> </a:t>
                </a:r>
              </a:p>
            </p:txBody>
          </p:sp>
        </mc:Fallback>
      </mc:AlternateContent>
      <p:cxnSp>
        <p:nvCxnSpPr>
          <p:cNvPr id="25" name="Straight Connector 24">
            <a:extLst>
              <a:ext uri="{FF2B5EF4-FFF2-40B4-BE49-F238E27FC236}">
                <a16:creationId xmlns:a16="http://schemas.microsoft.com/office/drawing/2014/main" id="{B1BB02DC-7BE5-4D95-97FD-B384C441196D}"/>
              </a:ext>
            </a:extLst>
          </p:cNvPr>
          <p:cNvCxnSpPr/>
          <p:nvPr/>
        </p:nvCxnSpPr>
        <p:spPr>
          <a:xfrm>
            <a:off x="0" y="2628102"/>
            <a:ext cx="2748456"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043578E7-428C-4DE6-B9E0-C1EDE36F2C57}"/>
              </a:ext>
            </a:extLst>
          </p:cNvPr>
          <p:cNvCxnSpPr>
            <a:cxnSpLocks/>
          </p:cNvCxnSpPr>
          <p:nvPr/>
        </p:nvCxnSpPr>
        <p:spPr>
          <a:xfrm flipV="1">
            <a:off x="2748456" y="0"/>
            <a:ext cx="0" cy="307427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Rectangle 27">
            <a:extLst>
              <a:ext uri="{FF2B5EF4-FFF2-40B4-BE49-F238E27FC236}">
                <a16:creationId xmlns:a16="http://schemas.microsoft.com/office/drawing/2014/main" id="{92393820-C359-4EB8-9A64-B409D437D5E1}"/>
              </a:ext>
            </a:extLst>
          </p:cNvPr>
          <p:cNvSpPr/>
          <p:nvPr/>
        </p:nvSpPr>
        <p:spPr>
          <a:xfrm>
            <a:off x="3902421" y="926018"/>
            <a:ext cx="2963915" cy="13126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9" name="Rectangle 28">
            <a:extLst>
              <a:ext uri="{FF2B5EF4-FFF2-40B4-BE49-F238E27FC236}">
                <a16:creationId xmlns:a16="http://schemas.microsoft.com/office/drawing/2014/main" id="{0C051FC8-D435-413D-91C3-A83FDF352044}"/>
              </a:ext>
            </a:extLst>
          </p:cNvPr>
          <p:cNvSpPr/>
          <p:nvPr/>
        </p:nvSpPr>
        <p:spPr>
          <a:xfrm>
            <a:off x="3902421" y="2081110"/>
            <a:ext cx="2963915" cy="13126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5C15AC4-E6A4-4E52-8AF4-74150BA3A293}"/>
                  </a:ext>
                </a:extLst>
              </p:cNvPr>
              <p:cNvSpPr txBox="1"/>
              <p:nvPr/>
            </p:nvSpPr>
            <p:spPr>
              <a:xfrm>
                <a:off x="853988" y="2229794"/>
                <a:ext cx="60968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32" name="TextBox 31">
                <a:extLst>
                  <a:ext uri="{FF2B5EF4-FFF2-40B4-BE49-F238E27FC236}">
                    <a16:creationId xmlns:a16="http://schemas.microsoft.com/office/drawing/2014/main" id="{A5C15AC4-E6A4-4E52-8AF4-74150BA3A293}"/>
                  </a:ext>
                </a:extLst>
              </p:cNvPr>
              <p:cNvSpPr txBox="1">
                <a:spLocks noRot="1" noChangeAspect="1" noMove="1" noResize="1" noEditPoints="1" noAdjustHandles="1" noChangeArrowheads="1" noChangeShapeType="1" noTextEdit="1"/>
              </p:cNvSpPr>
              <p:nvPr/>
            </p:nvSpPr>
            <p:spPr>
              <a:xfrm>
                <a:off x="853988" y="2229794"/>
                <a:ext cx="6096866" cy="369332"/>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D7822C8-536D-4CCC-BF92-95553E2940E3}"/>
                  </a:ext>
                </a:extLst>
              </p:cNvPr>
              <p:cNvSpPr txBox="1"/>
              <p:nvPr/>
            </p:nvSpPr>
            <p:spPr>
              <a:xfrm>
                <a:off x="5617642" y="2232675"/>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33" name="TextBox 32">
                <a:extLst>
                  <a:ext uri="{FF2B5EF4-FFF2-40B4-BE49-F238E27FC236}">
                    <a16:creationId xmlns:a16="http://schemas.microsoft.com/office/drawing/2014/main" id="{AD7822C8-536D-4CCC-BF92-95553E2940E3}"/>
                  </a:ext>
                </a:extLst>
              </p:cNvPr>
              <p:cNvSpPr txBox="1">
                <a:spLocks noRot="1" noChangeAspect="1" noMove="1" noResize="1" noEditPoints="1" noAdjustHandles="1" noChangeArrowheads="1" noChangeShapeType="1" noTextEdit="1"/>
              </p:cNvSpPr>
              <p:nvPr/>
            </p:nvSpPr>
            <p:spPr>
              <a:xfrm>
                <a:off x="5617642" y="2232675"/>
                <a:ext cx="2497387" cy="369332"/>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7B8ECE5-5DFD-490D-86B7-8BA652DEE398}"/>
                  </a:ext>
                </a:extLst>
              </p:cNvPr>
              <p:cNvSpPr txBox="1"/>
              <p:nvPr/>
            </p:nvSpPr>
            <p:spPr>
              <a:xfrm>
                <a:off x="4135684" y="2234687"/>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35" name="TextBox 34">
                <a:extLst>
                  <a:ext uri="{FF2B5EF4-FFF2-40B4-BE49-F238E27FC236}">
                    <a16:creationId xmlns:a16="http://schemas.microsoft.com/office/drawing/2014/main" id="{A7B8ECE5-5DFD-490D-86B7-8BA652DEE398}"/>
                  </a:ext>
                </a:extLst>
              </p:cNvPr>
              <p:cNvSpPr txBox="1">
                <a:spLocks noRot="1" noChangeAspect="1" noMove="1" noResize="1" noEditPoints="1" noAdjustHandles="1" noChangeArrowheads="1" noChangeShapeType="1" noTextEdit="1"/>
              </p:cNvSpPr>
              <p:nvPr/>
            </p:nvSpPr>
            <p:spPr>
              <a:xfrm>
                <a:off x="4135684" y="2234687"/>
                <a:ext cx="2497387" cy="369332"/>
              </a:xfrm>
              <a:prstGeom prst="rect">
                <a:avLst/>
              </a:prstGeom>
              <a:blipFill>
                <a:blip r:embed="rId5"/>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E1D3F54-AFF2-409C-93E6-DFF00000A23F}"/>
                  </a:ext>
                </a:extLst>
              </p:cNvPr>
              <p:cNvSpPr txBox="1"/>
              <p:nvPr/>
            </p:nvSpPr>
            <p:spPr>
              <a:xfrm>
                <a:off x="4847306" y="2243004"/>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36" name="TextBox 35">
                <a:extLst>
                  <a:ext uri="{FF2B5EF4-FFF2-40B4-BE49-F238E27FC236}">
                    <a16:creationId xmlns:a16="http://schemas.microsoft.com/office/drawing/2014/main" id="{EE1D3F54-AFF2-409C-93E6-DFF00000A23F}"/>
                  </a:ext>
                </a:extLst>
              </p:cNvPr>
              <p:cNvSpPr txBox="1">
                <a:spLocks noRot="1" noChangeAspect="1" noMove="1" noResize="1" noEditPoints="1" noAdjustHandles="1" noChangeArrowheads="1" noChangeShapeType="1" noTextEdit="1"/>
              </p:cNvSpPr>
              <p:nvPr/>
            </p:nvSpPr>
            <p:spPr>
              <a:xfrm>
                <a:off x="4847306" y="2243004"/>
                <a:ext cx="2497387" cy="369332"/>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87BDA1B-CECB-46AE-975E-B80F3AC88A9B}"/>
                  </a:ext>
                </a:extLst>
              </p:cNvPr>
              <p:cNvSpPr txBox="1"/>
              <p:nvPr/>
            </p:nvSpPr>
            <p:spPr>
              <a:xfrm>
                <a:off x="3379937" y="2232675"/>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37" name="TextBox 36">
                <a:extLst>
                  <a:ext uri="{FF2B5EF4-FFF2-40B4-BE49-F238E27FC236}">
                    <a16:creationId xmlns:a16="http://schemas.microsoft.com/office/drawing/2014/main" id="{287BDA1B-CECB-46AE-975E-B80F3AC88A9B}"/>
                  </a:ext>
                </a:extLst>
              </p:cNvPr>
              <p:cNvSpPr txBox="1">
                <a:spLocks noRot="1" noChangeAspect="1" noMove="1" noResize="1" noEditPoints="1" noAdjustHandles="1" noChangeArrowheads="1" noChangeShapeType="1" noTextEdit="1"/>
              </p:cNvSpPr>
              <p:nvPr/>
            </p:nvSpPr>
            <p:spPr>
              <a:xfrm>
                <a:off x="3379937" y="2232675"/>
                <a:ext cx="2497387" cy="369332"/>
              </a:xfrm>
              <a:prstGeom prst="rect">
                <a:avLst/>
              </a:prstGeom>
              <a:blipFill>
                <a:blip r:embed="rId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D9E3E69-71C0-4801-A59E-830F9DA84212}"/>
                  </a:ext>
                </a:extLst>
              </p:cNvPr>
              <p:cNvSpPr txBox="1"/>
              <p:nvPr/>
            </p:nvSpPr>
            <p:spPr>
              <a:xfrm>
                <a:off x="2748456" y="552528"/>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38" name="TextBox 37">
                <a:extLst>
                  <a:ext uri="{FF2B5EF4-FFF2-40B4-BE49-F238E27FC236}">
                    <a16:creationId xmlns:a16="http://schemas.microsoft.com/office/drawing/2014/main" id="{AD9E3E69-71C0-4801-A59E-830F9DA84212}"/>
                  </a:ext>
                </a:extLst>
              </p:cNvPr>
              <p:cNvSpPr txBox="1">
                <a:spLocks noRot="1" noChangeAspect="1" noMove="1" noResize="1" noEditPoints="1" noAdjustHandles="1" noChangeArrowheads="1" noChangeShapeType="1" noTextEdit="1"/>
              </p:cNvSpPr>
              <p:nvPr/>
            </p:nvSpPr>
            <p:spPr>
              <a:xfrm>
                <a:off x="2748456" y="552528"/>
                <a:ext cx="2497387" cy="369332"/>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8ECDD99-8B57-4101-862E-5FB1E9307F35}"/>
                  </a:ext>
                </a:extLst>
              </p:cNvPr>
              <p:cNvSpPr txBox="1"/>
              <p:nvPr/>
            </p:nvSpPr>
            <p:spPr>
              <a:xfrm>
                <a:off x="5544216" y="557735"/>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39" name="TextBox 38">
                <a:extLst>
                  <a:ext uri="{FF2B5EF4-FFF2-40B4-BE49-F238E27FC236}">
                    <a16:creationId xmlns:a16="http://schemas.microsoft.com/office/drawing/2014/main" id="{78ECDD99-8B57-4101-862E-5FB1E9307F35}"/>
                  </a:ext>
                </a:extLst>
              </p:cNvPr>
              <p:cNvSpPr txBox="1">
                <a:spLocks noRot="1" noChangeAspect="1" noMove="1" noResize="1" noEditPoints="1" noAdjustHandles="1" noChangeArrowheads="1" noChangeShapeType="1" noTextEdit="1"/>
              </p:cNvSpPr>
              <p:nvPr/>
            </p:nvSpPr>
            <p:spPr>
              <a:xfrm>
                <a:off x="5544216" y="557735"/>
                <a:ext cx="2497387" cy="369332"/>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92480F3-CB9C-4056-8D23-8219865F279D}"/>
                  </a:ext>
                </a:extLst>
              </p:cNvPr>
              <p:cNvSpPr txBox="1"/>
              <p:nvPr/>
            </p:nvSpPr>
            <p:spPr>
              <a:xfrm>
                <a:off x="4151206" y="558741"/>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40" name="TextBox 39">
                <a:extLst>
                  <a:ext uri="{FF2B5EF4-FFF2-40B4-BE49-F238E27FC236}">
                    <a16:creationId xmlns:a16="http://schemas.microsoft.com/office/drawing/2014/main" id="{592480F3-CB9C-4056-8D23-8219865F279D}"/>
                  </a:ext>
                </a:extLst>
              </p:cNvPr>
              <p:cNvSpPr txBox="1">
                <a:spLocks noRot="1" noChangeAspect="1" noMove="1" noResize="1" noEditPoints="1" noAdjustHandles="1" noChangeArrowheads="1" noChangeShapeType="1" noTextEdit="1"/>
              </p:cNvSpPr>
              <p:nvPr/>
            </p:nvSpPr>
            <p:spPr>
              <a:xfrm>
                <a:off x="4151206" y="558741"/>
                <a:ext cx="2497387" cy="369332"/>
              </a:xfrm>
              <a:prstGeom prst="rect">
                <a:avLst/>
              </a:prstGeom>
              <a:blipFill>
                <a:blip r:embed="rId10"/>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8EF4E44-8F29-4B68-A167-629AEC9D99A8}"/>
                  </a:ext>
                </a:extLst>
              </p:cNvPr>
              <p:cNvSpPr txBox="1"/>
              <p:nvPr/>
            </p:nvSpPr>
            <p:spPr>
              <a:xfrm>
                <a:off x="3444961" y="552903"/>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41" name="TextBox 40">
                <a:extLst>
                  <a:ext uri="{FF2B5EF4-FFF2-40B4-BE49-F238E27FC236}">
                    <a16:creationId xmlns:a16="http://schemas.microsoft.com/office/drawing/2014/main" id="{F8EF4E44-8F29-4B68-A167-629AEC9D99A8}"/>
                  </a:ext>
                </a:extLst>
              </p:cNvPr>
              <p:cNvSpPr txBox="1">
                <a:spLocks noRot="1" noChangeAspect="1" noMove="1" noResize="1" noEditPoints="1" noAdjustHandles="1" noChangeArrowheads="1" noChangeShapeType="1" noTextEdit="1"/>
              </p:cNvSpPr>
              <p:nvPr/>
            </p:nvSpPr>
            <p:spPr>
              <a:xfrm>
                <a:off x="3444961" y="552903"/>
                <a:ext cx="2497387" cy="369332"/>
              </a:xfrm>
              <a:prstGeom prst="rect">
                <a:avLst/>
              </a:prstGeom>
              <a:blipFill>
                <a:blip r:embed="rId11"/>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B1C1D3C-40B6-41E2-8BB9-64B4631C3374}"/>
                  </a:ext>
                </a:extLst>
              </p:cNvPr>
              <p:cNvSpPr txBox="1"/>
              <p:nvPr/>
            </p:nvSpPr>
            <p:spPr>
              <a:xfrm>
                <a:off x="4847306" y="558068"/>
                <a:ext cx="2497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oMath>
                  </m:oMathPara>
                </a14:m>
                <a:endParaRPr lang="en-AU" dirty="0"/>
              </a:p>
            </p:txBody>
          </p:sp>
        </mc:Choice>
        <mc:Fallback xmlns="">
          <p:sp>
            <p:nvSpPr>
              <p:cNvPr id="42" name="TextBox 41">
                <a:extLst>
                  <a:ext uri="{FF2B5EF4-FFF2-40B4-BE49-F238E27FC236}">
                    <a16:creationId xmlns:a16="http://schemas.microsoft.com/office/drawing/2014/main" id="{BB1C1D3C-40B6-41E2-8BB9-64B4631C3374}"/>
                  </a:ext>
                </a:extLst>
              </p:cNvPr>
              <p:cNvSpPr txBox="1">
                <a:spLocks noRot="1" noChangeAspect="1" noMove="1" noResize="1" noEditPoints="1" noAdjustHandles="1" noChangeArrowheads="1" noChangeShapeType="1" noTextEdit="1"/>
              </p:cNvSpPr>
              <p:nvPr/>
            </p:nvSpPr>
            <p:spPr>
              <a:xfrm>
                <a:off x="4847306" y="558068"/>
                <a:ext cx="2497387" cy="369332"/>
              </a:xfrm>
              <a:prstGeom prst="rect">
                <a:avLst/>
              </a:prstGeom>
              <a:blipFill>
                <a:blip r:embed="rId12"/>
                <a:stretch>
                  <a:fillRect/>
                </a:stretch>
              </a:blipFill>
            </p:spPr>
            <p:txBody>
              <a:bodyPr/>
              <a:lstStyle/>
              <a:p>
                <a:r>
                  <a:rPr lang="en-AU">
                    <a:noFill/>
                  </a:rPr>
                  <a:t> </a:t>
                </a:r>
              </a:p>
            </p:txBody>
          </p:sp>
        </mc:Fallback>
      </mc:AlternateContent>
      <p:cxnSp>
        <p:nvCxnSpPr>
          <p:cNvPr id="44" name="Straight Connector 43">
            <a:extLst>
              <a:ext uri="{FF2B5EF4-FFF2-40B4-BE49-F238E27FC236}">
                <a16:creationId xmlns:a16="http://schemas.microsoft.com/office/drawing/2014/main" id="{D5161FA9-D487-460B-B9BF-5813703213ED}"/>
              </a:ext>
            </a:extLst>
          </p:cNvPr>
          <p:cNvCxnSpPr/>
          <p:nvPr/>
        </p:nvCxnSpPr>
        <p:spPr>
          <a:xfrm>
            <a:off x="3168869" y="1710560"/>
            <a:ext cx="352097"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3A49A108-9518-430E-9036-8EF547506147}"/>
              </a:ext>
            </a:extLst>
          </p:cNvPr>
          <p:cNvCxnSpPr>
            <a:cxnSpLocks/>
          </p:cNvCxnSpPr>
          <p:nvPr/>
        </p:nvCxnSpPr>
        <p:spPr>
          <a:xfrm>
            <a:off x="3279227" y="1626475"/>
            <a:ext cx="138287"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1D24F788-4CE9-4B5D-B1DF-9E271FDD3FA1}"/>
              </a:ext>
            </a:extLst>
          </p:cNvPr>
          <p:cNvCxnSpPr>
            <a:cxnSpLocks/>
          </p:cNvCxnSpPr>
          <p:nvPr/>
        </p:nvCxnSpPr>
        <p:spPr>
          <a:xfrm>
            <a:off x="3342291" y="1724999"/>
            <a:ext cx="0" cy="426996"/>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23D6410C-C76C-4013-8DA0-FAF98A403FA4}"/>
              </a:ext>
            </a:extLst>
          </p:cNvPr>
          <p:cNvCxnSpPr>
            <a:cxnSpLocks/>
            <a:stCxn id="29" idx="1"/>
          </p:cNvCxnSpPr>
          <p:nvPr/>
        </p:nvCxnSpPr>
        <p:spPr>
          <a:xfrm flipH="1">
            <a:off x="3342291" y="2146740"/>
            <a:ext cx="560130" cy="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40DF909F-03CE-4ACF-B90C-2A29CA0B1BC7}"/>
              </a:ext>
            </a:extLst>
          </p:cNvPr>
          <p:cNvCxnSpPr>
            <a:cxnSpLocks/>
          </p:cNvCxnSpPr>
          <p:nvPr/>
        </p:nvCxnSpPr>
        <p:spPr>
          <a:xfrm>
            <a:off x="3342291" y="986393"/>
            <a:ext cx="12164" cy="634827"/>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9F3BC176-73FA-4F70-A978-DC3DBF597214}"/>
              </a:ext>
            </a:extLst>
          </p:cNvPr>
          <p:cNvCxnSpPr>
            <a:cxnSpLocks/>
            <a:stCxn id="28" idx="1"/>
          </p:cNvCxnSpPr>
          <p:nvPr/>
        </p:nvCxnSpPr>
        <p:spPr>
          <a:xfrm flipH="1" flipV="1">
            <a:off x="3344917" y="991647"/>
            <a:ext cx="557504" cy="1"/>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CBF60427-E918-4543-BD65-EA4792509D58}"/>
              </a:ext>
            </a:extLst>
          </p:cNvPr>
          <p:cNvCxnSpPr/>
          <p:nvPr/>
        </p:nvCxnSpPr>
        <p:spPr>
          <a:xfrm>
            <a:off x="6866335" y="1002125"/>
            <a:ext cx="234446" cy="0"/>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28145FAF-BE4D-4275-91EA-17A3D7DA0003}"/>
              </a:ext>
            </a:extLst>
          </p:cNvPr>
          <p:cNvCxnSpPr/>
          <p:nvPr/>
        </p:nvCxnSpPr>
        <p:spPr>
          <a:xfrm>
            <a:off x="6871024" y="2151995"/>
            <a:ext cx="234446" cy="0"/>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B53C539C-05B2-4396-948B-91D1BA91CC12}"/>
              </a:ext>
            </a:extLst>
          </p:cNvPr>
          <p:cNvCxnSpPr/>
          <p:nvPr/>
        </p:nvCxnSpPr>
        <p:spPr>
          <a:xfrm>
            <a:off x="7100781" y="1002125"/>
            <a:ext cx="0" cy="1144615"/>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D97C41C3-A14B-464F-992D-370AD72870BD}"/>
              </a:ext>
            </a:extLst>
          </p:cNvPr>
          <p:cNvCxnSpPr>
            <a:cxnSpLocks/>
            <a:stCxn id="29" idx="0"/>
            <a:endCxn id="28" idx="2"/>
          </p:cNvCxnSpPr>
          <p:nvPr/>
        </p:nvCxnSpPr>
        <p:spPr>
          <a:xfrm flipV="1">
            <a:off x="5384379" y="1057278"/>
            <a:ext cx="0" cy="1023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7" name="Straight Arrow Connector 76">
            <a:extLst>
              <a:ext uri="{FF2B5EF4-FFF2-40B4-BE49-F238E27FC236}">
                <a16:creationId xmlns:a16="http://schemas.microsoft.com/office/drawing/2014/main" id="{5B2BB475-E724-40C6-ADB1-881839669352}"/>
              </a:ext>
            </a:extLst>
          </p:cNvPr>
          <p:cNvCxnSpPr>
            <a:cxnSpLocks/>
          </p:cNvCxnSpPr>
          <p:nvPr/>
        </p:nvCxnSpPr>
        <p:spPr>
          <a:xfrm flipV="1">
            <a:off x="3912931" y="1062516"/>
            <a:ext cx="0" cy="1023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8" name="Straight Arrow Connector 77">
            <a:extLst>
              <a:ext uri="{FF2B5EF4-FFF2-40B4-BE49-F238E27FC236}">
                <a16:creationId xmlns:a16="http://schemas.microsoft.com/office/drawing/2014/main" id="{AFEB6E73-6E5A-4798-BDFB-4725273BBE95}"/>
              </a:ext>
            </a:extLst>
          </p:cNvPr>
          <p:cNvCxnSpPr>
            <a:cxnSpLocks/>
          </p:cNvCxnSpPr>
          <p:nvPr/>
        </p:nvCxnSpPr>
        <p:spPr>
          <a:xfrm flipV="1">
            <a:off x="6861080" y="1057278"/>
            <a:ext cx="0" cy="1023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9" name="Straight Arrow Connector 78">
            <a:extLst>
              <a:ext uri="{FF2B5EF4-FFF2-40B4-BE49-F238E27FC236}">
                <a16:creationId xmlns:a16="http://schemas.microsoft.com/office/drawing/2014/main" id="{89B6BA84-4B45-47D0-A14D-44EE9448CAD4}"/>
              </a:ext>
            </a:extLst>
          </p:cNvPr>
          <p:cNvCxnSpPr>
            <a:cxnSpLocks/>
          </p:cNvCxnSpPr>
          <p:nvPr/>
        </p:nvCxnSpPr>
        <p:spPr>
          <a:xfrm flipV="1">
            <a:off x="4640718" y="1057278"/>
            <a:ext cx="0" cy="1023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0" name="Straight Arrow Connector 79">
            <a:extLst>
              <a:ext uri="{FF2B5EF4-FFF2-40B4-BE49-F238E27FC236}">
                <a16:creationId xmlns:a16="http://schemas.microsoft.com/office/drawing/2014/main" id="{CD4B59F8-9C79-4B36-A938-8727DA2E0780}"/>
              </a:ext>
            </a:extLst>
          </p:cNvPr>
          <p:cNvCxnSpPr>
            <a:cxnSpLocks/>
          </p:cNvCxnSpPr>
          <p:nvPr/>
        </p:nvCxnSpPr>
        <p:spPr>
          <a:xfrm flipV="1">
            <a:off x="6135869" y="1062516"/>
            <a:ext cx="0" cy="1023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ACE57D5-3391-4953-85A1-0101B7CE8137}"/>
                  </a:ext>
                </a:extLst>
              </p:cNvPr>
              <p:cNvSpPr txBox="1"/>
              <p:nvPr/>
            </p:nvSpPr>
            <p:spPr>
              <a:xfrm>
                <a:off x="7400388" y="1297261"/>
                <a:ext cx="1107675" cy="565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E</m:t>
                      </m:r>
                      <m:r>
                        <a:rPr lang="en-AU" b="0" i="0" smtClean="0">
                          <a:latin typeface="Cambria Math" panose="02040503050406030204" pitchFamily="18" charset="0"/>
                        </a:rPr>
                        <m:t>=</m:t>
                      </m:r>
                      <m:f>
                        <m:fPr>
                          <m:ctrlPr>
                            <a:rPr lang="en-AU" b="0" i="1" smtClean="0">
                              <a:latin typeface="Cambria Math" panose="02040503050406030204" pitchFamily="18" charset="0"/>
                            </a:rPr>
                          </m:ctrlPr>
                        </m:fPr>
                        <m:num>
                          <m:r>
                            <m:rPr>
                              <m:sty m:val="p"/>
                            </m:rPr>
                            <a:rPr lang="en-AU" b="0" i="0" smtClean="0">
                              <a:latin typeface="Cambria Math" panose="02040503050406030204" pitchFamily="18" charset="0"/>
                            </a:rPr>
                            <m:t>F</m:t>
                          </m:r>
                        </m:num>
                        <m:den>
                          <m:r>
                            <m:rPr>
                              <m:sty m:val="p"/>
                            </m:rPr>
                            <a:rPr lang="en-AU" b="0" i="0" smtClean="0">
                              <a:latin typeface="Cambria Math" panose="02040503050406030204" pitchFamily="18" charset="0"/>
                            </a:rPr>
                            <m:t>q</m:t>
                          </m:r>
                        </m:den>
                      </m:f>
                      <m:r>
                        <a:rPr lang="en-AU" b="0" i="0" smtClean="0">
                          <a:latin typeface="Cambria Math" panose="02040503050406030204" pitchFamily="18" charset="0"/>
                        </a:rPr>
                        <m:t>=</m:t>
                      </m:r>
                      <m:f>
                        <m:fPr>
                          <m:ctrlPr>
                            <a:rPr lang="en-AU" b="0" i="1" smtClean="0">
                              <a:latin typeface="Cambria Math" panose="02040503050406030204" pitchFamily="18" charset="0"/>
                            </a:rPr>
                          </m:ctrlPr>
                        </m:fPr>
                        <m:num>
                          <m:r>
                            <m:rPr>
                              <m:sty m:val="p"/>
                            </m:rPr>
                            <a:rPr lang="en-AU" b="0" i="0" smtClean="0">
                              <a:latin typeface="Cambria Math" panose="02040503050406030204" pitchFamily="18" charset="0"/>
                            </a:rPr>
                            <m:t>V</m:t>
                          </m:r>
                        </m:num>
                        <m:den>
                          <m:r>
                            <m:rPr>
                              <m:sty m:val="p"/>
                            </m:rPr>
                            <a:rPr lang="en-AU" b="0" i="0" smtClean="0">
                              <a:latin typeface="Cambria Math" panose="02040503050406030204" pitchFamily="18" charset="0"/>
                            </a:rPr>
                            <m:t>m</m:t>
                          </m:r>
                        </m:den>
                      </m:f>
                    </m:oMath>
                  </m:oMathPara>
                </a14:m>
                <a:endParaRPr lang="en-AU" dirty="0"/>
              </a:p>
            </p:txBody>
          </p:sp>
        </mc:Choice>
        <mc:Fallback xmlns="">
          <p:sp>
            <p:nvSpPr>
              <p:cNvPr id="81" name="TextBox 80">
                <a:extLst>
                  <a:ext uri="{FF2B5EF4-FFF2-40B4-BE49-F238E27FC236}">
                    <a16:creationId xmlns:a16="http://schemas.microsoft.com/office/drawing/2014/main" id="{7ACE57D5-3391-4953-85A1-0101B7CE8137}"/>
                  </a:ext>
                </a:extLst>
              </p:cNvPr>
              <p:cNvSpPr txBox="1">
                <a:spLocks noRot="1" noChangeAspect="1" noMove="1" noResize="1" noEditPoints="1" noAdjustHandles="1" noChangeArrowheads="1" noChangeShapeType="1" noTextEdit="1"/>
              </p:cNvSpPr>
              <p:nvPr/>
            </p:nvSpPr>
            <p:spPr>
              <a:xfrm>
                <a:off x="7400388" y="1297261"/>
                <a:ext cx="1107675" cy="565219"/>
              </a:xfrm>
              <a:prstGeom prst="rect">
                <a:avLst/>
              </a:prstGeom>
              <a:blipFill>
                <a:blip r:embed="rId13"/>
                <a:stretch>
                  <a:fillRect/>
                </a:stretch>
              </a:blipFill>
            </p:spPr>
            <p:txBody>
              <a:bodyPr/>
              <a:lstStyle/>
              <a:p>
                <a:r>
                  <a:rPr lang="en-AU">
                    <a:noFill/>
                  </a:rPr>
                  <a:t> </a:t>
                </a:r>
              </a:p>
            </p:txBody>
          </p:sp>
        </mc:Fallback>
      </mc:AlternateContent>
      <p:cxnSp>
        <p:nvCxnSpPr>
          <p:cNvPr id="83" name="Straight Connector 82">
            <a:extLst>
              <a:ext uri="{FF2B5EF4-FFF2-40B4-BE49-F238E27FC236}">
                <a16:creationId xmlns:a16="http://schemas.microsoft.com/office/drawing/2014/main" id="{DE7D4E53-DA1A-4062-B898-DA34FC7B4F4E}"/>
              </a:ext>
            </a:extLst>
          </p:cNvPr>
          <p:cNvCxnSpPr>
            <a:cxnSpLocks/>
          </p:cNvCxnSpPr>
          <p:nvPr/>
        </p:nvCxnSpPr>
        <p:spPr>
          <a:xfrm>
            <a:off x="2748456" y="3074277"/>
            <a:ext cx="605921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Straight Connector 84">
            <a:extLst>
              <a:ext uri="{FF2B5EF4-FFF2-40B4-BE49-F238E27FC236}">
                <a16:creationId xmlns:a16="http://schemas.microsoft.com/office/drawing/2014/main" id="{05EF504F-1A6C-4768-9F8B-5B206B0ACC44}"/>
              </a:ext>
            </a:extLst>
          </p:cNvPr>
          <p:cNvCxnSpPr/>
          <p:nvPr/>
        </p:nvCxnSpPr>
        <p:spPr>
          <a:xfrm flipV="1">
            <a:off x="8807669" y="0"/>
            <a:ext cx="0" cy="227549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26" name="Picture 2" descr="The Sun Cross">
            <a:extLst>
              <a:ext uri="{FF2B5EF4-FFF2-40B4-BE49-F238E27FC236}">
                <a16:creationId xmlns:a16="http://schemas.microsoft.com/office/drawing/2014/main" id="{B0112505-CD54-48D4-9C8B-E13348C1261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703183">
            <a:off x="10218840" y="1742016"/>
            <a:ext cx="587874" cy="587874"/>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F67E41DE-E968-4704-B8D9-652A3F91D1D9}"/>
              </a:ext>
            </a:extLst>
          </p:cNvPr>
          <p:cNvSpPr/>
          <p:nvPr/>
        </p:nvSpPr>
        <p:spPr>
          <a:xfrm>
            <a:off x="9705214" y="1262534"/>
            <a:ext cx="1615126" cy="1559215"/>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92" name="Oval 91">
            <a:extLst>
              <a:ext uri="{FF2B5EF4-FFF2-40B4-BE49-F238E27FC236}">
                <a16:creationId xmlns:a16="http://schemas.microsoft.com/office/drawing/2014/main" id="{8AB73A17-5109-4832-806E-9BF236565AC1}"/>
              </a:ext>
            </a:extLst>
          </p:cNvPr>
          <p:cNvSpPr/>
          <p:nvPr/>
        </p:nvSpPr>
        <p:spPr>
          <a:xfrm>
            <a:off x="9356988" y="904403"/>
            <a:ext cx="2313679" cy="2275475"/>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89" name="Isosceles Triangle 88">
            <a:extLst>
              <a:ext uri="{FF2B5EF4-FFF2-40B4-BE49-F238E27FC236}">
                <a16:creationId xmlns:a16="http://schemas.microsoft.com/office/drawing/2014/main" id="{4933F953-B371-4A2C-AB00-83ABD407BB6D}"/>
              </a:ext>
            </a:extLst>
          </p:cNvPr>
          <p:cNvSpPr/>
          <p:nvPr/>
        </p:nvSpPr>
        <p:spPr>
          <a:xfrm flipV="1">
            <a:off x="11563339" y="1874810"/>
            <a:ext cx="210454" cy="22854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94" name="Isosceles Triangle 93">
            <a:extLst>
              <a:ext uri="{FF2B5EF4-FFF2-40B4-BE49-F238E27FC236}">
                <a16:creationId xmlns:a16="http://schemas.microsoft.com/office/drawing/2014/main" id="{D10A65B9-1D0A-4A9E-ABB0-54AD8437BCA9}"/>
              </a:ext>
            </a:extLst>
          </p:cNvPr>
          <p:cNvSpPr/>
          <p:nvPr/>
        </p:nvSpPr>
        <p:spPr>
          <a:xfrm flipV="1">
            <a:off x="11215113" y="1874810"/>
            <a:ext cx="210454" cy="22854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95" name="Isosceles Triangle 94">
            <a:extLst>
              <a:ext uri="{FF2B5EF4-FFF2-40B4-BE49-F238E27FC236}">
                <a16:creationId xmlns:a16="http://schemas.microsoft.com/office/drawing/2014/main" id="{F02EF9F4-2387-49ED-B92B-5645AF971487}"/>
              </a:ext>
            </a:extLst>
          </p:cNvPr>
          <p:cNvSpPr/>
          <p:nvPr/>
        </p:nvSpPr>
        <p:spPr>
          <a:xfrm>
            <a:off x="9264815" y="1874810"/>
            <a:ext cx="210454" cy="22854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96" name="Isosceles Triangle 95">
            <a:extLst>
              <a:ext uri="{FF2B5EF4-FFF2-40B4-BE49-F238E27FC236}">
                <a16:creationId xmlns:a16="http://schemas.microsoft.com/office/drawing/2014/main" id="{247E62CB-7849-4E38-BA43-D2DBCE2E698F}"/>
              </a:ext>
            </a:extLst>
          </p:cNvPr>
          <p:cNvSpPr/>
          <p:nvPr/>
        </p:nvSpPr>
        <p:spPr>
          <a:xfrm>
            <a:off x="9620080" y="1879350"/>
            <a:ext cx="210454" cy="22854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2803A669-B70B-4DF9-94DE-D18579DD7492}"/>
                  </a:ext>
                </a:extLst>
              </p:cNvPr>
              <p:cNvSpPr txBox="1"/>
              <p:nvPr/>
            </p:nvSpPr>
            <p:spPr>
              <a:xfrm>
                <a:off x="10065507" y="3278305"/>
                <a:ext cx="85921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B</m:t>
                      </m:r>
                      <m:r>
                        <a:rPr lang="en-AU" b="0" i="0" smtClean="0">
                          <a:latin typeface="Cambria Math" panose="02040503050406030204" pitchFamily="18" charset="0"/>
                        </a:rPr>
                        <m:t>=</m:t>
                      </m:r>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a:rPr lang="en-AU" i="0">
                                  <a:latin typeface="Cambria Math" panose="02040503050406030204" pitchFamily="18" charset="0"/>
                                </a:rPr>
                                <m:t>µ</m:t>
                              </m:r>
                            </m:e>
                            <m:sub>
                              <m:r>
                                <a:rPr lang="en-AU" b="0" i="0" smtClean="0">
                                  <a:latin typeface="Cambria Math" panose="02040503050406030204" pitchFamily="18" charset="0"/>
                                </a:rPr>
                                <m:t>0</m:t>
                              </m:r>
                            </m:sub>
                          </m:sSub>
                          <m:r>
                            <m:rPr>
                              <m:sty m:val="p"/>
                            </m:rPr>
                            <a:rPr lang="en-AU" b="0" i="0" smtClean="0">
                              <a:latin typeface="Cambria Math" panose="02040503050406030204" pitchFamily="18" charset="0"/>
                            </a:rPr>
                            <m:t>I</m:t>
                          </m:r>
                        </m:num>
                        <m:den>
                          <m:r>
                            <a:rPr lang="en-AU" b="0" i="0" smtClean="0">
                              <a:latin typeface="Cambria Math" panose="02040503050406030204" pitchFamily="18" charset="0"/>
                            </a:rPr>
                            <m:t>2</m:t>
                          </m:r>
                          <m:r>
                            <m:rPr>
                              <m:sty m:val="p"/>
                            </m:rPr>
                            <a:rPr lang="el-GR" b="0" i="0" smtClean="0">
                              <a:latin typeface="Cambria Math" panose="02040503050406030204" pitchFamily="18" charset="0"/>
                            </a:rPr>
                            <m:t>π</m:t>
                          </m:r>
                          <m:r>
                            <m:rPr>
                              <m:sty m:val="p"/>
                            </m:rPr>
                            <a:rPr lang="en-AU" b="0" i="0" smtClean="0">
                              <a:latin typeface="Cambria Math" panose="02040503050406030204" pitchFamily="18" charset="0"/>
                            </a:rPr>
                            <m:t>r</m:t>
                          </m:r>
                        </m:den>
                      </m:f>
                    </m:oMath>
                  </m:oMathPara>
                </a14:m>
                <a:endParaRPr lang="en-AU" dirty="0"/>
              </a:p>
            </p:txBody>
          </p:sp>
        </mc:Choice>
        <mc:Fallback xmlns="">
          <p:sp>
            <p:nvSpPr>
              <p:cNvPr id="98" name="TextBox 97">
                <a:extLst>
                  <a:ext uri="{FF2B5EF4-FFF2-40B4-BE49-F238E27FC236}">
                    <a16:creationId xmlns:a16="http://schemas.microsoft.com/office/drawing/2014/main" id="{2803A669-B70B-4DF9-94DE-D18579DD7492}"/>
                  </a:ext>
                </a:extLst>
              </p:cNvPr>
              <p:cNvSpPr txBox="1">
                <a:spLocks noRot="1" noChangeAspect="1" noMove="1" noResize="1" noEditPoints="1" noAdjustHandles="1" noChangeArrowheads="1" noChangeShapeType="1" noTextEdit="1"/>
              </p:cNvSpPr>
              <p:nvPr/>
            </p:nvSpPr>
            <p:spPr>
              <a:xfrm>
                <a:off x="10065507" y="3278305"/>
                <a:ext cx="859210" cy="518604"/>
              </a:xfrm>
              <a:prstGeom prst="rect">
                <a:avLst/>
              </a:prstGeom>
              <a:blipFill>
                <a:blip r:embed="rId15"/>
                <a:stretch>
                  <a:fillRect/>
                </a:stretch>
              </a:blipFill>
            </p:spPr>
            <p:txBody>
              <a:bodyPr/>
              <a:lstStyle/>
              <a:p>
                <a:r>
                  <a:rPr lang="en-AU">
                    <a:noFill/>
                  </a:rPr>
                  <a:t> </a:t>
                </a:r>
              </a:p>
            </p:txBody>
          </p:sp>
        </mc:Fallback>
      </mc:AlternateContent>
      <p:cxnSp>
        <p:nvCxnSpPr>
          <p:cNvPr id="99" name="Straight Connector 98">
            <a:extLst>
              <a:ext uri="{FF2B5EF4-FFF2-40B4-BE49-F238E27FC236}">
                <a16:creationId xmlns:a16="http://schemas.microsoft.com/office/drawing/2014/main" id="{B9FF3436-88BB-49CB-AB94-ED6962D8519F}"/>
              </a:ext>
            </a:extLst>
          </p:cNvPr>
          <p:cNvCxnSpPr>
            <a:cxnSpLocks/>
          </p:cNvCxnSpPr>
          <p:nvPr/>
        </p:nvCxnSpPr>
        <p:spPr>
          <a:xfrm flipV="1">
            <a:off x="8807669" y="2236873"/>
            <a:ext cx="0" cy="16503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 name="Straight Connector 101">
            <a:extLst>
              <a:ext uri="{FF2B5EF4-FFF2-40B4-BE49-F238E27FC236}">
                <a16:creationId xmlns:a16="http://schemas.microsoft.com/office/drawing/2014/main" id="{72887712-1DAB-43BC-8B57-15C667752852}"/>
              </a:ext>
            </a:extLst>
          </p:cNvPr>
          <p:cNvCxnSpPr>
            <a:cxnSpLocks/>
          </p:cNvCxnSpPr>
          <p:nvPr/>
        </p:nvCxnSpPr>
        <p:spPr>
          <a:xfrm>
            <a:off x="8807669" y="3889026"/>
            <a:ext cx="3384331" cy="816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522640C5-C29E-4596-96A8-C7D5B2CE5F37}"/>
                  </a:ext>
                </a:extLst>
              </p:cNvPr>
              <p:cNvSpPr txBox="1"/>
              <p:nvPr/>
            </p:nvSpPr>
            <p:spPr>
              <a:xfrm>
                <a:off x="7705934" y="48767"/>
                <a:ext cx="4631075"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Magnetic</m:t>
                      </m:r>
                      <m:r>
                        <a:rPr lang="en-AU" b="0" i="0" smtClean="0">
                          <a:latin typeface="Cambria Math" panose="02040503050406030204" pitchFamily="18" charset="0"/>
                        </a:rPr>
                        <m:t> </m:t>
                      </m:r>
                      <m:r>
                        <m:rPr>
                          <m:sty m:val="p"/>
                        </m:rPr>
                        <a:rPr lang="en-AU" b="0" i="0" smtClean="0">
                          <a:latin typeface="Cambria Math" panose="02040503050406030204" pitchFamily="18" charset="0"/>
                        </a:rPr>
                        <m:t>field</m:t>
                      </m:r>
                      <m:r>
                        <a:rPr lang="en-AU" b="0" i="0" smtClean="0">
                          <a:latin typeface="Cambria Math" panose="02040503050406030204" pitchFamily="18" charset="0"/>
                        </a:rPr>
                        <m:t> </m:t>
                      </m:r>
                      <m:r>
                        <m:rPr>
                          <m:sty m:val="p"/>
                        </m:rPr>
                        <a:rPr lang="en-AU" b="0" i="0" smtClean="0">
                          <a:latin typeface="Cambria Math" panose="02040503050406030204" pitchFamily="18" charset="0"/>
                        </a:rPr>
                        <m:t>strength</m:t>
                      </m:r>
                    </m:oMath>
                  </m:oMathPara>
                </a14:m>
                <a:endParaRPr lang="en-AU"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produced</m:t>
                      </m:r>
                      <m:r>
                        <a:rPr lang="en-AU" b="0" i="0" smtClean="0">
                          <a:latin typeface="Cambria Math" panose="02040503050406030204" pitchFamily="18" charset="0"/>
                        </a:rPr>
                        <m:t> </m:t>
                      </m:r>
                      <m:r>
                        <m:rPr>
                          <m:sty m:val="p"/>
                        </m:rPr>
                        <a:rPr lang="en-AU" b="0" i="0" smtClean="0">
                          <a:latin typeface="Cambria Math" panose="02040503050406030204" pitchFamily="18" charset="0"/>
                        </a:rPr>
                        <m:t>by</m:t>
                      </m:r>
                      <m:r>
                        <a:rPr lang="en-AU" b="0" i="0" smtClean="0">
                          <a:latin typeface="Cambria Math" panose="02040503050406030204" pitchFamily="18" charset="0"/>
                        </a:rPr>
                        <m:t> </m:t>
                      </m:r>
                      <m:r>
                        <m:rPr>
                          <m:sty m:val="p"/>
                        </m:rPr>
                        <a:rPr lang="en-AU" b="0" i="0" smtClean="0">
                          <a:latin typeface="Cambria Math" panose="02040503050406030204" pitchFamily="18" charset="0"/>
                        </a:rPr>
                        <m:t>a</m:t>
                      </m:r>
                      <m:r>
                        <a:rPr lang="en-AU" b="0" i="0" smtClean="0">
                          <a:latin typeface="Cambria Math" panose="02040503050406030204" pitchFamily="18" charset="0"/>
                        </a:rPr>
                        <m:t> </m:t>
                      </m:r>
                      <m:r>
                        <m:rPr>
                          <m:sty m:val="p"/>
                        </m:rPr>
                        <a:rPr lang="en-AU" b="0" i="0" smtClean="0">
                          <a:latin typeface="Cambria Math" panose="02040503050406030204" pitchFamily="18" charset="0"/>
                        </a:rPr>
                        <m:t>current</m:t>
                      </m:r>
                      <m:r>
                        <a:rPr lang="en-AU" b="0" i="0" smtClean="0">
                          <a:latin typeface="Cambria Math" panose="02040503050406030204" pitchFamily="18" charset="0"/>
                        </a:rPr>
                        <m:t>:</m:t>
                      </m:r>
                    </m:oMath>
                  </m:oMathPara>
                </a14:m>
                <a:endParaRPr lang="en-AU" dirty="0"/>
              </a:p>
            </p:txBody>
          </p:sp>
        </mc:Choice>
        <mc:Fallback xmlns="">
          <p:sp>
            <p:nvSpPr>
              <p:cNvPr id="110" name="TextBox 109">
                <a:extLst>
                  <a:ext uri="{FF2B5EF4-FFF2-40B4-BE49-F238E27FC236}">
                    <a16:creationId xmlns:a16="http://schemas.microsoft.com/office/drawing/2014/main" id="{522640C5-C29E-4596-96A8-C7D5B2CE5F37}"/>
                  </a:ext>
                </a:extLst>
              </p:cNvPr>
              <p:cNvSpPr txBox="1">
                <a:spLocks noRot="1" noChangeAspect="1" noMove="1" noResize="1" noEditPoints="1" noAdjustHandles="1" noChangeArrowheads="1" noChangeShapeType="1" noTextEdit="1"/>
              </p:cNvSpPr>
              <p:nvPr/>
            </p:nvSpPr>
            <p:spPr>
              <a:xfrm>
                <a:off x="7705934" y="48767"/>
                <a:ext cx="4631075" cy="553998"/>
              </a:xfrm>
              <a:prstGeom prst="rect">
                <a:avLst/>
              </a:prstGeom>
              <a:blipFill>
                <a:blip r:embed="rId16"/>
                <a:stretch>
                  <a:fillRect b="-1648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BF663188-31BE-43FC-BF37-487B4867D4B7}"/>
                  </a:ext>
                </a:extLst>
              </p:cNvPr>
              <p:cNvSpPr txBox="1"/>
              <p:nvPr/>
            </p:nvSpPr>
            <p:spPr>
              <a:xfrm>
                <a:off x="2895262" y="46708"/>
                <a:ext cx="307456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Electric</m:t>
                      </m:r>
                      <m:r>
                        <a:rPr lang="en-AU" b="0" i="0" smtClean="0">
                          <a:latin typeface="Cambria Math" panose="02040503050406030204" pitchFamily="18" charset="0"/>
                        </a:rPr>
                        <m:t> </m:t>
                      </m:r>
                      <m:r>
                        <m:rPr>
                          <m:sty m:val="p"/>
                        </m:rPr>
                        <a:rPr lang="en-AU" b="0" i="0" smtClean="0">
                          <a:latin typeface="Cambria Math" panose="02040503050406030204" pitchFamily="18" charset="0"/>
                        </a:rPr>
                        <m:t>field</m:t>
                      </m:r>
                      <m:r>
                        <a:rPr lang="en-AU" b="0" i="0" smtClean="0">
                          <a:latin typeface="Cambria Math" panose="02040503050406030204" pitchFamily="18" charset="0"/>
                        </a:rPr>
                        <m:t> </m:t>
                      </m:r>
                      <m:r>
                        <m:rPr>
                          <m:sty m:val="p"/>
                        </m:rPr>
                        <a:rPr lang="en-AU" b="0" i="0" smtClean="0">
                          <a:latin typeface="Cambria Math" panose="02040503050406030204" pitchFamily="18" charset="0"/>
                        </a:rPr>
                        <m:t>strength</m:t>
                      </m:r>
                      <m:r>
                        <a:rPr lang="en-AU" b="0" i="0" smtClean="0">
                          <a:latin typeface="Cambria Math" panose="02040503050406030204" pitchFamily="18" charset="0"/>
                        </a:rPr>
                        <m:t> </m:t>
                      </m:r>
                      <m:r>
                        <m:rPr>
                          <m:sty m:val="p"/>
                        </m:rPr>
                        <a:rPr lang="en-AU" b="0" i="0" smtClean="0">
                          <a:latin typeface="Cambria Math" panose="02040503050406030204" pitchFamily="18" charset="0"/>
                        </a:rPr>
                        <m:t>between</m:t>
                      </m:r>
                    </m:oMath>
                  </m:oMathPara>
                </a14:m>
                <a:endParaRPr lang="en-AU"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AU" b="0" i="0" smtClean="0">
                          <a:latin typeface="Cambria Math" panose="02040503050406030204" pitchFamily="18" charset="0"/>
                        </a:rPr>
                        <m:t>2 </m:t>
                      </m:r>
                      <m:r>
                        <m:rPr>
                          <m:sty m:val="p"/>
                        </m:rPr>
                        <a:rPr lang="en-AU" b="0" i="0" smtClean="0">
                          <a:latin typeface="Cambria Math" panose="02040503050406030204" pitchFamily="18" charset="0"/>
                        </a:rPr>
                        <m:t>charged</m:t>
                      </m:r>
                      <m:r>
                        <a:rPr lang="en-AU" b="0" i="0" smtClean="0">
                          <a:latin typeface="Cambria Math" panose="02040503050406030204" pitchFamily="18" charset="0"/>
                        </a:rPr>
                        <m:t> </m:t>
                      </m:r>
                      <m:r>
                        <m:rPr>
                          <m:sty m:val="p"/>
                        </m:rPr>
                        <a:rPr lang="en-AU" b="0" i="0" smtClean="0">
                          <a:latin typeface="Cambria Math" panose="02040503050406030204" pitchFamily="18" charset="0"/>
                        </a:rPr>
                        <m:t>plates</m:t>
                      </m:r>
                      <m:r>
                        <a:rPr lang="en-AU" b="0" i="0" smtClean="0">
                          <a:latin typeface="Cambria Math" panose="02040503050406030204" pitchFamily="18" charset="0"/>
                        </a:rPr>
                        <m:t>:</m:t>
                      </m:r>
                    </m:oMath>
                  </m:oMathPara>
                </a14:m>
                <a:endParaRPr lang="en-AU" dirty="0"/>
              </a:p>
            </p:txBody>
          </p:sp>
        </mc:Choice>
        <mc:Fallback xmlns="">
          <p:sp>
            <p:nvSpPr>
              <p:cNvPr id="113" name="TextBox 112">
                <a:extLst>
                  <a:ext uri="{FF2B5EF4-FFF2-40B4-BE49-F238E27FC236}">
                    <a16:creationId xmlns:a16="http://schemas.microsoft.com/office/drawing/2014/main" id="{BF663188-31BE-43FC-BF37-487B4867D4B7}"/>
                  </a:ext>
                </a:extLst>
              </p:cNvPr>
              <p:cNvSpPr txBox="1">
                <a:spLocks noRot="1" noChangeAspect="1" noMove="1" noResize="1" noEditPoints="1" noAdjustHandles="1" noChangeArrowheads="1" noChangeShapeType="1" noTextEdit="1"/>
              </p:cNvSpPr>
              <p:nvPr/>
            </p:nvSpPr>
            <p:spPr>
              <a:xfrm>
                <a:off x="2895262" y="46708"/>
                <a:ext cx="3074560" cy="553998"/>
              </a:xfrm>
              <a:prstGeom prst="rect">
                <a:avLst/>
              </a:prstGeom>
              <a:blipFill>
                <a:blip r:embed="rId17"/>
                <a:stretch>
                  <a:fillRect l="-1389" t="-1099" r="-1786" b="-1648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A52C277F-05C4-451E-9E08-456AF39E49B5}"/>
                  </a:ext>
                </a:extLst>
              </p:cNvPr>
              <p:cNvSpPr txBox="1"/>
              <p:nvPr/>
            </p:nvSpPr>
            <p:spPr>
              <a:xfrm>
                <a:off x="-2121104" y="95302"/>
                <a:ext cx="6989378"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Force</m:t>
                      </m:r>
                      <m:r>
                        <a:rPr lang="en-AU" b="0" i="0" smtClean="0">
                          <a:latin typeface="Cambria Math" panose="02040503050406030204" pitchFamily="18" charset="0"/>
                        </a:rPr>
                        <m:t> </m:t>
                      </m:r>
                      <m:r>
                        <m:rPr>
                          <m:sty m:val="p"/>
                        </m:rPr>
                        <a:rPr lang="en-AU" b="0" i="0" smtClean="0">
                          <a:latin typeface="Cambria Math" panose="02040503050406030204" pitchFamily="18" charset="0"/>
                        </a:rPr>
                        <m:t>between</m:t>
                      </m:r>
                      <m:r>
                        <a:rPr lang="en-AU" b="0" i="0" smtClean="0">
                          <a:latin typeface="Cambria Math" panose="02040503050406030204" pitchFamily="18" charset="0"/>
                        </a:rPr>
                        <m:t> 2</m:t>
                      </m:r>
                    </m:oMath>
                  </m:oMathPara>
                </a14:m>
                <a:endParaRPr lang="en-AU"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charged</m:t>
                      </m:r>
                      <m:r>
                        <a:rPr lang="en-AU" b="0" i="0" smtClean="0">
                          <a:latin typeface="Cambria Math" panose="02040503050406030204" pitchFamily="18" charset="0"/>
                        </a:rPr>
                        <m:t> </m:t>
                      </m:r>
                      <m:r>
                        <m:rPr>
                          <m:sty m:val="p"/>
                        </m:rPr>
                        <a:rPr lang="en-AU" b="0" i="0" smtClean="0">
                          <a:latin typeface="Cambria Math" panose="02040503050406030204" pitchFamily="18" charset="0"/>
                        </a:rPr>
                        <m:t>particles</m:t>
                      </m:r>
                      <m:r>
                        <a:rPr lang="en-AU" b="0" i="0" smtClean="0">
                          <a:latin typeface="Cambria Math" panose="02040503050406030204" pitchFamily="18" charset="0"/>
                        </a:rPr>
                        <m:t>:</m:t>
                      </m:r>
                    </m:oMath>
                  </m:oMathPara>
                </a14:m>
                <a:endParaRPr lang="en-AU" dirty="0"/>
              </a:p>
            </p:txBody>
          </p:sp>
        </mc:Choice>
        <mc:Fallback xmlns="">
          <p:sp>
            <p:nvSpPr>
              <p:cNvPr id="116" name="TextBox 115">
                <a:extLst>
                  <a:ext uri="{FF2B5EF4-FFF2-40B4-BE49-F238E27FC236}">
                    <a16:creationId xmlns:a16="http://schemas.microsoft.com/office/drawing/2014/main" id="{A52C277F-05C4-451E-9E08-456AF39E49B5}"/>
                  </a:ext>
                </a:extLst>
              </p:cNvPr>
              <p:cNvSpPr txBox="1">
                <a:spLocks noRot="1" noChangeAspect="1" noMove="1" noResize="1" noEditPoints="1" noAdjustHandles="1" noChangeArrowheads="1" noChangeShapeType="1" noTextEdit="1"/>
              </p:cNvSpPr>
              <p:nvPr/>
            </p:nvSpPr>
            <p:spPr>
              <a:xfrm>
                <a:off x="-2121104" y="95302"/>
                <a:ext cx="6989378" cy="646331"/>
              </a:xfrm>
              <a:prstGeom prst="rect">
                <a:avLst/>
              </a:prstGeom>
              <a:blipFill>
                <a:blip r:embed="rId18"/>
                <a:stretch>
                  <a:fillRect b="-6604"/>
                </a:stretch>
              </a:blipFill>
            </p:spPr>
            <p:txBody>
              <a:bodyPr/>
              <a:lstStyle/>
              <a:p>
                <a:r>
                  <a:rPr lang="en-AU">
                    <a:noFill/>
                  </a:rPr>
                  <a:t> </a:t>
                </a:r>
              </a:p>
            </p:txBody>
          </p:sp>
        </mc:Fallback>
      </mc:AlternateContent>
      <p:pic>
        <p:nvPicPr>
          <p:cNvPr id="1036" name="Picture 1035">
            <a:extLst>
              <a:ext uri="{FF2B5EF4-FFF2-40B4-BE49-F238E27FC236}">
                <a16:creationId xmlns:a16="http://schemas.microsoft.com/office/drawing/2014/main" id="{58A26C46-5C39-441C-BB2D-7C2E78B81C03}"/>
              </a:ext>
            </a:extLst>
          </p:cNvPr>
          <p:cNvPicPr>
            <a:picLocks noChangeAspect="1"/>
          </p:cNvPicPr>
          <p:nvPr/>
        </p:nvPicPr>
        <p:blipFill>
          <a:blip r:embed="rId19"/>
          <a:stretch>
            <a:fillRect/>
          </a:stretch>
        </p:blipFill>
        <p:spPr>
          <a:xfrm>
            <a:off x="387367" y="3796909"/>
            <a:ext cx="2017963" cy="2397178"/>
          </a:xfrm>
          <a:prstGeom prst="rect">
            <a:avLst/>
          </a:prstGeom>
        </p:spPr>
      </p:pic>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E541D10E-1668-4DA5-AB7D-32D8152B7B7A}"/>
                  </a:ext>
                </a:extLst>
              </p:cNvPr>
              <p:cNvSpPr txBox="1"/>
              <p:nvPr/>
            </p:nvSpPr>
            <p:spPr>
              <a:xfrm>
                <a:off x="46682" y="3227863"/>
                <a:ext cx="310982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Deflection</m:t>
                      </m:r>
                      <m:r>
                        <a:rPr lang="en-AU" b="0" i="0" smtClean="0">
                          <a:latin typeface="Cambria Math" panose="02040503050406030204" pitchFamily="18" charset="0"/>
                        </a:rPr>
                        <m:t> </m:t>
                      </m:r>
                      <m:r>
                        <m:rPr>
                          <m:sty m:val="p"/>
                        </m:rPr>
                        <a:rPr lang="en-AU" b="0" i="0" smtClean="0">
                          <a:latin typeface="Cambria Math" panose="02040503050406030204" pitchFamily="18" charset="0"/>
                        </a:rPr>
                        <m:t>of</m:t>
                      </m:r>
                      <m:r>
                        <a:rPr lang="en-AU" b="0" i="0" smtClean="0">
                          <a:latin typeface="Cambria Math" panose="02040503050406030204" pitchFamily="18" charset="0"/>
                        </a:rPr>
                        <m:t> </m:t>
                      </m:r>
                      <m:r>
                        <m:rPr>
                          <m:sty m:val="p"/>
                        </m:rPr>
                        <a:rPr lang="en-AU" b="0" i="0" smtClean="0">
                          <a:latin typeface="Cambria Math" panose="02040503050406030204" pitchFamily="18" charset="0"/>
                        </a:rPr>
                        <m:t>a</m:t>
                      </m:r>
                      <m:r>
                        <a:rPr lang="en-AU" b="0" i="0" smtClean="0">
                          <a:latin typeface="Cambria Math" panose="02040503050406030204" pitchFamily="18" charset="0"/>
                        </a:rPr>
                        <m:t> </m:t>
                      </m:r>
                      <m:r>
                        <m:rPr>
                          <m:sty m:val="p"/>
                        </m:rPr>
                        <a:rPr lang="en-AU" b="0" i="0" smtClean="0">
                          <a:latin typeface="Cambria Math" panose="02040503050406030204" pitchFamily="18" charset="0"/>
                        </a:rPr>
                        <m:t>charged</m:t>
                      </m:r>
                      <m:r>
                        <a:rPr lang="en-AU" b="0" i="0" smtClean="0">
                          <a:latin typeface="Cambria Math" panose="02040503050406030204" pitchFamily="18" charset="0"/>
                        </a:rPr>
                        <m:t> </m:t>
                      </m:r>
                      <m:r>
                        <m:rPr>
                          <m:sty m:val="p"/>
                        </m:rPr>
                        <a:rPr lang="en-AU" b="0" i="0" smtClean="0">
                          <a:latin typeface="Cambria Math" panose="02040503050406030204" pitchFamily="18" charset="0"/>
                        </a:rPr>
                        <m:t>particle</m:t>
                      </m:r>
                    </m:oMath>
                  </m:oMathPara>
                </a14:m>
                <a:endParaRPr lang="en-AU"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in</m:t>
                      </m:r>
                      <m:r>
                        <a:rPr lang="en-AU" b="0" i="0" smtClean="0">
                          <a:latin typeface="Cambria Math" panose="02040503050406030204" pitchFamily="18" charset="0"/>
                        </a:rPr>
                        <m:t> </m:t>
                      </m:r>
                      <m:r>
                        <m:rPr>
                          <m:sty m:val="p"/>
                        </m:rPr>
                        <a:rPr lang="en-AU" b="0" i="0" smtClean="0">
                          <a:latin typeface="Cambria Math" panose="02040503050406030204" pitchFamily="18" charset="0"/>
                        </a:rPr>
                        <m:t>a</m:t>
                      </m:r>
                      <m:r>
                        <a:rPr lang="en-AU" b="0" i="0" smtClean="0">
                          <a:latin typeface="Cambria Math" panose="02040503050406030204" pitchFamily="18" charset="0"/>
                        </a:rPr>
                        <m:t> </m:t>
                      </m:r>
                      <m:r>
                        <m:rPr>
                          <m:sty m:val="p"/>
                        </m:rPr>
                        <a:rPr lang="en-AU" b="0" i="0" smtClean="0">
                          <a:latin typeface="Cambria Math" panose="02040503050406030204" pitchFamily="18" charset="0"/>
                        </a:rPr>
                        <m:t>magnetic</m:t>
                      </m:r>
                      <m:r>
                        <a:rPr lang="en-AU" b="0" i="0" smtClean="0">
                          <a:latin typeface="Cambria Math" panose="02040503050406030204" pitchFamily="18" charset="0"/>
                        </a:rPr>
                        <m:t> </m:t>
                      </m:r>
                      <m:r>
                        <m:rPr>
                          <m:sty m:val="p"/>
                        </m:rPr>
                        <a:rPr lang="en-AU" b="0" i="0" smtClean="0">
                          <a:latin typeface="Cambria Math" panose="02040503050406030204" pitchFamily="18" charset="0"/>
                        </a:rPr>
                        <m:t>field</m:t>
                      </m:r>
                      <m:r>
                        <a:rPr lang="en-AU" b="0" i="0" smtClean="0">
                          <a:latin typeface="Cambria Math" panose="02040503050406030204" pitchFamily="18" charset="0"/>
                        </a:rPr>
                        <m:t>:</m:t>
                      </m:r>
                    </m:oMath>
                  </m:oMathPara>
                </a14:m>
                <a:endParaRPr lang="en-AU" dirty="0"/>
              </a:p>
            </p:txBody>
          </p:sp>
        </mc:Choice>
        <mc:Fallback xmlns="">
          <p:sp>
            <p:nvSpPr>
              <p:cNvPr id="216" name="TextBox 215">
                <a:extLst>
                  <a:ext uri="{FF2B5EF4-FFF2-40B4-BE49-F238E27FC236}">
                    <a16:creationId xmlns:a16="http://schemas.microsoft.com/office/drawing/2014/main" id="{E541D10E-1668-4DA5-AB7D-32D8152B7B7A}"/>
                  </a:ext>
                </a:extLst>
              </p:cNvPr>
              <p:cNvSpPr txBox="1">
                <a:spLocks noRot="1" noChangeAspect="1" noMove="1" noResize="1" noEditPoints="1" noAdjustHandles="1" noChangeArrowheads="1" noChangeShapeType="1" noTextEdit="1"/>
              </p:cNvSpPr>
              <p:nvPr/>
            </p:nvSpPr>
            <p:spPr>
              <a:xfrm>
                <a:off x="46682" y="3227863"/>
                <a:ext cx="3109826" cy="553998"/>
              </a:xfrm>
              <a:prstGeom prst="rect">
                <a:avLst/>
              </a:prstGeom>
              <a:blipFill>
                <a:blip r:embed="rId20"/>
                <a:stretch>
                  <a:fillRect l="-1373" t="-1111" r="-2353" b="-1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37" name="TextBox 1036">
                <a:extLst>
                  <a:ext uri="{FF2B5EF4-FFF2-40B4-BE49-F238E27FC236}">
                    <a16:creationId xmlns:a16="http://schemas.microsoft.com/office/drawing/2014/main" id="{67764749-5DD0-4756-9B32-214BCF2CE4DB}"/>
                  </a:ext>
                </a:extLst>
              </p:cNvPr>
              <p:cNvSpPr txBox="1"/>
              <p:nvPr/>
            </p:nvSpPr>
            <p:spPr>
              <a:xfrm>
                <a:off x="2576720" y="4605878"/>
                <a:ext cx="9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F</m:t>
                      </m:r>
                      <m:r>
                        <a:rPr lang="en-AU" b="0" i="0" smtClean="0">
                          <a:latin typeface="Cambria Math" panose="02040503050406030204" pitchFamily="18" charset="0"/>
                        </a:rPr>
                        <m:t>=</m:t>
                      </m:r>
                      <m:r>
                        <m:rPr>
                          <m:sty m:val="p"/>
                        </m:rPr>
                        <a:rPr lang="en-AU" b="0" i="0" smtClean="0">
                          <a:latin typeface="Cambria Math" panose="02040503050406030204" pitchFamily="18" charset="0"/>
                        </a:rPr>
                        <m:t>qv</m:t>
                      </m:r>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B</m:t>
                          </m:r>
                        </m:e>
                        <m:sub>
                          <m:r>
                            <a:rPr lang="en-AU" i="0">
                              <a:latin typeface="Cambria Math" panose="02040503050406030204" pitchFamily="18" charset="0"/>
                            </a:rPr>
                            <m:t>⊥</m:t>
                          </m:r>
                        </m:sub>
                      </m:sSub>
                    </m:oMath>
                  </m:oMathPara>
                </a14:m>
                <a:endParaRPr lang="en-AU" dirty="0"/>
              </a:p>
            </p:txBody>
          </p:sp>
        </mc:Choice>
        <mc:Fallback xmlns="">
          <p:sp>
            <p:nvSpPr>
              <p:cNvPr id="1037" name="TextBox 1036">
                <a:extLst>
                  <a:ext uri="{FF2B5EF4-FFF2-40B4-BE49-F238E27FC236}">
                    <a16:creationId xmlns:a16="http://schemas.microsoft.com/office/drawing/2014/main" id="{67764749-5DD0-4756-9B32-214BCF2CE4DB}"/>
                  </a:ext>
                </a:extLst>
              </p:cNvPr>
              <p:cNvSpPr txBox="1">
                <a:spLocks noRot="1" noChangeAspect="1" noMove="1" noResize="1" noEditPoints="1" noAdjustHandles="1" noChangeArrowheads="1" noChangeShapeType="1" noTextEdit="1"/>
              </p:cNvSpPr>
              <p:nvPr/>
            </p:nvSpPr>
            <p:spPr>
              <a:xfrm>
                <a:off x="2576720" y="4605878"/>
                <a:ext cx="991682" cy="276999"/>
              </a:xfrm>
              <a:prstGeom prst="rect">
                <a:avLst/>
              </a:prstGeom>
              <a:blipFill>
                <a:blip r:embed="rId21"/>
                <a:stretch>
                  <a:fillRect l="-5556" r="-2469" b="-2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2008ABD7-CFFE-47DE-89DF-1FCF394EA86D}"/>
                  </a:ext>
                </a:extLst>
              </p:cNvPr>
              <p:cNvSpPr txBox="1"/>
              <p:nvPr/>
            </p:nvSpPr>
            <p:spPr>
              <a:xfrm>
                <a:off x="2618760" y="4965252"/>
                <a:ext cx="759823" cy="5209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r</m:t>
                      </m:r>
                      <m:r>
                        <a:rPr lang="en-AU" b="0" i="0" smtClean="0">
                          <a:latin typeface="Cambria Math" panose="02040503050406030204" pitchFamily="18" charset="0"/>
                        </a:rPr>
                        <m:t>=</m:t>
                      </m:r>
                      <m:f>
                        <m:fPr>
                          <m:ctrlPr>
                            <a:rPr lang="en-AU" b="0" i="1" smtClean="0">
                              <a:latin typeface="Cambria Math" panose="02040503050406030204" pitchFamily="18" charset="0"/>
                            </a:rPr>
                          </m:ctrlPr>
                        </m:fPr>
                        <m:num>
                          <m:r>
                            <m:rPr>
                              <m:sty m:val="p"/>
                            </m:rPr>
                            <a:rPr lang="en-AU" b="0" i="0" smtClean="0">
                              <a:latin typeface="Cambria Math" panose="02040503050406030204" pitchFamily="18" charset="0"/>
                            </a:rPr>
                            <m:t>mv</m:t>
                          </m:r>
                        </m:num>
                        <m:den>
                          <m:r>
                            <m:rPr>
                              <m:sty m:val="p"/>
                            </m:rPr>
                            <a:rPr lang="en-AU" b="0" i="0" smtClean="0">
                              <a:latin typeface="Cambria Math" panose="02040503050406030204" pitchFamily="18" charset="0"/>
                            </a:rPr>
                            <m:t>qB</m:t>
                          </m:r>
                        </m:den>
                      </m:f>
                    </m:oMath>
                  </m:oMathPara>
                </a14:m>
                <a:endParaRPr lang="en-AU" dirty="0"/>
              </a:p>
            </p:txBody>
          </p:sp>
        </mc:Choice>
        <mc:Fallback xmlns="">
          <p:sp>
            <p:nvSpPr>
              <p:cNvPr id="218" name="TextBox 217">
                <a:extLst>
                  <a:ext uri="{FF2B5EF4-FFF2-40B4-BE49-F238E27FC236}">
                    <a16:creationId xmlns:a16="http://schemas.microsoft.com/office/drawing/2014/main" id="{2008ABD7-CFFE-47DE-89DF-1FCF394EA86D}"/>
                  </a:ext>
                </a:extLst>
              </p:cNvPr>
              <p:cNvSpPr txBox="1">
                <a:spLocks noRot="1" noChangeAspect="1" noMove="1" noResize="1" noEditPoints="1" noAdjustHandles="1" noChangeArrowheads="1" noChangeShapeType="1" noTextEdit="1"/>
              </p:cNvSpPr>
              <p:nvPr/>
            </p:nvSpPr>
            <p:spPr>
              <a:xfrm>
                <a:off x="2618760" y="4965252"/>
                <a:ext cx="759823" cy="520976"/>
              </a:xfrm>
              <a:prstGeom prst="rect">
                <a:avLst/>
              </a:prstGeom>
              <a:blipFill>
                <a:blip r:embed="rId22"/>
                <a:stretch>
                  <a:fillRect/>
                </a:stretch>
              </a:blipFill>
            </p:spPr>
            <p:txBody>
              <a:bodyPr/>
              <a:lstStyle/>
              <a:p>
                <a:r>
                  <a:rPr lang="en-AU">
                    <a:noFill/>
                  </a:rPr>
                  <a:t> </a:t>
                </a:r>
              </a:p>
            </p:txBody>
          </p:sp>
        </mc:Fallback>
      </mc:AlternateContent>
      <p:cxnSp>
        <p:nvCxnSpPr>
          <p:cNvPr id="1039" name="Straight Connector 1038">
            <a:extLst>
              <a:ext uri="{FF2B5EF4-FFF2-40B4-BE49-F238E27FC236}">
                <a16:creationId xmlns:a16="http://schemas.microsoft.com/office/drawing/2014/main" id="{2D7ACB88-90A3-42F0-B78B-4D30D32DD56F}"/>
              </a:ext>
            </a:extLst>
          </p:cNvPr>
          <p:cNvCxnSpPr>
            <a:cxnSpLocks/>
          </p:cNvCxnSpPr>
          <p:nvPr/>
        </p:nvCxnSpPr>
        <p:spPr>
          <a:xfrm>
            <a:off x="3545578" y="3077158"/>
            <a:ext cx="55541" cy="386780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43" name="Cube 1042">
            <a:extLst>
              <a:ext uri="{FF2B5EF4-FFF2-40B4-BE49-F238E27FC236}">
                <a16:creationId xmlns:a16="http://schemas.microsoft.com/office/drawing/2014/main" id="{B3D5A0FD-F8AE-47D9-937A-FEE0F8BF79DC}"/>
              </a:ext>
            </a:extLst>
          </p:cNvPr>
          <p:cNvSpPr/>
          <p:nvPr/>
        </p:nvSpPr>
        <p:spPr>
          <a:xfrm>
            <a:off x="4363381" y="3615320"/>
            <a:ext cx="2339305" cy="461608"/>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25" name="Cube 224">
            <a:extLst>
              <a:ext uri="{FF2B5EF4-FFF2-40B4-BE49-F238E27FC236}">
                <a16:creationId xmlns:a16="http://schemas.microsoft.com/office/drawing/2014/main" id="{A2707E4A-9E34-49C4-9C26-9E736DBFF817}"/>
              </a:ext>
            </a:extLst>
          </p:cNvPr>
          <p:cNvSpPr/>
          <p:nvPr/>
        </p:nvSpPr>
        <p:spPr>
          <a:xfrm>
            <a:off x="3738430" y="4500856"/>
            <a:ext cx="2339305" cy="461608"/>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1045" name="Straight Arrow Connector 1044">
            <a:extLst>
              <a:ext uri="{FF2B5EF4-FFF2-40B4-BE49-F238E27FC236}">
                <a16:creationId xmlns:a16="http://schemas.microsoft.com/office/drawing/2014/main" id="{41B377DF-DCC4-4F8D-A850-4C57E642F5E6}"/>
              </a:ext>
            </a:extLst>
          </p:cNvPr>
          <p:cNvCxnSpPr>
            <a:cxnSpLocks/>
            <a:stCxn id="225" idx="0"/>
          </p:cNvCxnSpPr>
          <p:nvPr/>
        </p:nvCxnSpPr>
        <p:spPr>
          <a:xfrm flipV="1">
            <a:off x="4965784" y="3907484"/>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1" name="Straight Arrow Connector 230">
            <a:extLst>
              <a:ext uri="{FF2B5EF4-FFF2-40B4-BE49-F238E27FC236}">
                <a16:creationId xmlns:a16="http://schemas.microsoft.com/office/drawing/2014/main" id="{C1B00DBA-B2A1-491F-8D4C-D4422F83566C}"/>
              </a:ext>
            </a:extLst>
          </p:cNvPr>
          <p:cNvCxnSpPr>
            <a:cxnSpLocks/>
          </p:cNvCxnSpPr>
          <p:nvPr/>
        </p:nvCxnSpPr>
        <p:spPr>
          <a:xfrm flipV="1">
            <a:off x="4185392" y="3907484"/>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2" name="Straight Arrow Connector 231">
            <a:extLst>
              <a:ext uri="{FF2B5EF4-FFF2-40B4-BE49-F238E27FC236}">
                <a16:creationId xmlns:a16="http://schemas.microsoft.com/office/drawing/2014/main" id="{590F9F52-897C-49C8-BB85-A0BE728B14A8}"/>
              </a:ext>
            </a:extLst>
          </p:cNvPr>
          <p:cNvCxnSpPr>
            <a:cxnSpLocks/>
          </p:cNvCxnSpPr>
          <p:nvPr/>
        </p:nvCxnSpPr>
        <p:spPr>
          <a:xfrm flipV="1">
            <a:off x="5715417" y="3907484"/>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47" name="Cylinder 1046">
            <a:extLst>
              <a:ext uri="{FF2B5EF4-FFF2-40B4-BE49-F238E27FC236}">
                <a16:creationId xmlns:a16="http://schemas.microsoft.com/office/drawing/2014/main" id="{2FD4EA8D-19B0-4076-AD27-22F3F754A922}"/>
              </a:ext>
            </a:extLst>
          </p:cNvPr>
          <p:cNvSpPr/>
          <p:nvPr/>
        </p:nvSpPr>
        <p:spPr>
          <a:xfrm rot="5400000">
            <a:off x="5218771" y="3059886"/>
            <a:ext cx="142078" cy="2450505"/>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229" name="Straight Arrow Connector 228">
            <a:extLst>
              <a:ext uri="{FF2B5EF4-FFF2-40B4-BE49-F238E27FC236}">
                <a16:creationId xmlns:a16="http://schemas.microsoft.com/office/drawing/2014/main" id="{D83B0A70-AC03-408D-B1E2-1833A1EDB641}"/>
              </a:ext>
            </a:extLst>
          </p:cNvPr>
          <p:cNvCxnSpPr>
            <a:cxnSpLocks/>
          </p:cNvCxnSpPr>
          <p:nvPr/>
        </p:nvCxnSpPr>
        <p:spPr>
          <a:xfrm flipV="1">
            <a:off x="5337601" y="3917413"/>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0" name="Straight Arrow Connector 229">
            <a:extLst>
              <a:ext uri="{FF2B5EF4-FFF2-40B4-BE49-F238E27FC236}">
                <a16:creationId xmlns:a16="http://schemas.microsoft.com/office/drawing/2014/main" id="{9876CF30-6AC9-41F1-AB06-798DFA8B2B0A}"/>
              </a:ext>
            </a:extLst>
          </p:cNvPr>
          <p:cNvCxnSpPr>
            <a:cxnSpLocks/>
          </p:cNvCxnSpPr>
          <p:nvPr/>
        </p:nvCxnSpPr>
        <p:spPr>
          <a:xfrm flipV="1">
            <a:off x="4574068" y="3907484"/>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A99CBAA4-CC38-4908-93C4-281FEB434CD5}"/>
                  </a:ext>
                </a:extLst>
              </p:cNvPr>
              <p:cNvSpPr txBox="1"/>
              <p:nvPr/>
            </p:nvSpPr>
            <p:spPr>
              <a:xfrm>
                <a:off x="4658280" y="4654520"/>
                <a:ext cx="2099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N</m:t>
                      </m:r>
                    </m:oMath>
                  </m:oMathPara>
                </a14:m>
                <a:endParaRPr lang="en-AU" dirty="0"/>
              </a:p>
            </p:txBody>
          </p:sp>
        </mc:Choice>
        <mc:Fallback xmlns="">
          <p:sp>
            <p:nvSpPr>
              <p:cNvPr id="233" name="TextBox 232">
                <a:extLst>
                  <a:ext uri="{FF2B5EF4-FFF2-40B4-BE49-F238E27FC236}">
                    <a16:creationId xmlns:a16="http://schemas.microsoft.com/office/drawing/2014/main" id="{A99CBAA4-CC38-4908-93C4-281FEB434CD5}"/>
                  </a:ext>
                </a:extLst>
              </p:cNvPr>
              <p:cNvSpPr txBox="1">
                <a:spLocks noRot="1" noChangeAspect="1" noMove="1" noResize="1" noEditPoints="1" noAdjustHandles="1" noChangeArrowheads="1" noChangeShapeType="1" noTextEdit="1"/>
              </p:cNvSpPr>
              <p:nvPr/>
            </p:nvSpPr>
            <p:spPr>
              <a:xfrm>
                <a:off x="4658280" y="4654520"/>
                <a:ext cx="209994" cy="276999"/>
              </a:xfrm>
              <a:prstGeom prst="rect">
                <a:avLst/>
              </a:prstGeom>
              <a:blipFill>
                <a:blip r:embed="rId23"/>
                <a:stretch>
                  <a:fillRect l="-25714" r="-25714"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2117D7E5-7F0D-484A-985F-8B8151517841}"/>
                  </a:ext>
                </a:extLst>
              </p:cNvPr>
              <p:cNvSpPr txBox="1"/>
              <p:nvPr/>
            </p:nvSpPr>
            <p:spPr>
              <a:xfrm>
                <a:off x="5358891" y="3748705"/>
                <a:ext cx="166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S</m:t>
                      </m:r>
                    </m:oMath>
                  </m:oMathPara>
                </a14:m>
                <a:endParaRPr lang="en-AU" dirty="0"/>
              </a:p>
            </p:txBody>
          </p:sp>
        </mc:Choice>
        <mc:Fallback xmlns="">
          <p:sp>
            <p:nvSpPr>
              <p:cNvPr id="234" name="TextBox 233">
                <a:extLst>
                  <a:ext uri="{FF2B5EF4-FFF2-40B4-BE49-F238E27FC236}">
                    <a16:creationId xmlns:a16="http://schemas.microsoft.com/office/drawing/2014/main" id="{2117D7E5-7F0D-484A-985F-8B8151517841}"/>
                  </a:ext>
                </a:extLst>
              </p:cNvPr>
              <p:cNvSpPr txBox="1">
                <a:spLocks noRot="1" noChangeAspect="1" noMove="1" noResize="1" noEditPoints="1" noAdjustHandles="1" noChangeArrowheads="1" noChangeShapeType="1" noTextEdit="1"/>
              </p:cNvSpPr>
              <p:nvPr/>
            </p:nvSpPr>
            <p:spPr>
              <a:xfrm>
                <a:off x="5358891" y="3748705"/>
                <a:ext cx="166712" cy="276999"/>
              </a:xfrm>
              <a:prstGeom prst="rect">
                <a:avLst/>
              </a:prstGeom>
              <a:blipFill>
                <a:blip r:embed="rId24"/>
                <a:stretch>
                  <a:fillRect l="-33333" r="-37037"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E29C5C2F-DE1B-4ED7-84E8-6BB2E124B627}"/>
                  </a:ext>
                </a:extLst>
              </p:cNvPr>
              <p:cNvSpPr txBox="1"/>
              <p:nvPr/>
            </p:nvSpPr>
            <p:spPr>
              <a:xfrm>
                <a:off x="3573348" y="3220643"/>
                <a:ext cx="34865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Force</m:t>
                      </m:r>
                      <m:r>
                        <a:rPr lang="en-AU" b="0" i="0" smtClean="0">
                          <a:latin typeface="Cambria Math" panose="02040503050406030204" pitchFamily="18" charset="0"/>
                        </a:rPr>
                        <m:t> </m:t>
                      </m:r>
                      <m:r>
                        <m:rPr>
                          <m:sty m:val="p"/>
                        </m:rPr>
                        <a:rPr lang="en-AU" b="0" i="0" smtClean="0">
                          <a:latin typeface="Cambria Math" panose="02040503050406030204" pitchFamily="18" charset="0"/>
                        </a:rPr>
                        <m:t>on</m:t>
                      </m:r>
                      <m:r>
                        <a:rPr lang="en-AU" b="0" i="0" smtClean="0">
                          <a:latin typeface="Cambria Math" panose="02040503050406030204" pitchFamily="18" charset="0"/>
                        </a:rPr>
                        <m:t> </m:t>
                      </m:r>
                      <m:r>
                        <m:rPr>
                          <m:sty m:val="p"/>
                        </m:rPr>
                        <a:rPr lang="en-AU" b="0" i="0" smtClean="0">
                          <a:latin typeface="Cambria Math" panose="02040503050406030204" pitchFamily="18" charset="0"/>
                        </a:rPr>
                        <m:t>a</m:t>
                      </m:r>
                      <m:r>
                        <a:rPr lang="en-AU" b="0" i="0" smtClean="0">
                          <a:latin typeface="Cambria Math" panose="02040503050406030204" pitchFamily="18" charset="0"/>
                        </a:rPr>
                        <m:t> </m:t>
                      </m:r>
                      <m:r>
                        <m:rPr>
                          <m:sty m:val="p"/>
                        </m:rPr>
                        <a:rPr lang="en-AU" b="0" i="0" smtClean="0">
                          <a:latin typeface="Cambria Math" panose="02040503050406030204" pitchFamily="18" charset="0"/>
                        </a:rPr>
                        <m:t>wire</m:t>
                      </m:r>
                      <m:r>
                        <a:rPr lang="en-AU" b="0" i="0" smtClean="0">
                          <a:latin typeface="Cambria Math" panose="02040503050406030204" pitchFamily="18" charset="0"/>
                        </a:rPr>
                        <m:t> </m:t>
                      </m:r>
                      <m:r>
                        <m:rPr>
                          <m:sty m:val="p"/>
                        </m:rPr>
                        <a:rPr lang="en-AU" b="0" i="0" smtClean="0">
                          <a:latin typeface="Cambria Math" panose="02040503050406030204" pitchFamily="18" charset="0"/>
                        </a:rPr>
                        <m:t>in</m:t>
                      </m:r>
                      <m:r>
                        <a:rPr lang="en-AU" b="0" i="0" smtClean="0">
                          <a:latin typeface="Cambria Math" panose="02040503050406030204" pitchFamily="18" charset="0"/>
                        </a:rPr>
                        <m:t> </m:t>
                      </m:r>
                      <m:r>
                        <m:rPr>
                          <m:sty m:val="p"/>
                        </m:rPr>
                        <a:rPr lang="en-AU" b="0" i="0" smtClean="0">
                          <a:latin typeface="Cambria Math" panose="02040503050406030204" pitchFamily="18" charset="0"/>
                        </a:rPr>
                        <m:t>a</m:t>
                      </m:r>
                      <m:r>
                        <a:rPr lang="en-AU" b="0" i="0" smtClean="0">
                          <a:latin typeface="Cambria Math" panose="02040503050406030204" pitchFamily="18" charset="0"/>
                        </a:rPr>
                        <m:t> </m:t>
                      </m:r>
                      <m:r>
                        <m:rPr>
                          <m:sty m:val="p"/>
                        </m:rPr>
                        <a:rPr lang="en-AU" b="0" i="0" smtClean="0">
                          <a:latin typeface="Cambria Math" panose="02040503050406030204" pitchFamily="18" charset="0"/>
                        </a:rPr>
                        <m:t>magnetic</m:t>
                      </m:r>
                      <m:r>
                        <a:rPr lang="en-AU" b="0" i="0" smtClean="0">
                          <a:latin typeface="Cambria Math" panose="02040503050406030204" pitchFamily="18" charset="0"/>
                        </a:rPr>
                        <m:t> </m:t>
                      </m:r>
                      <m:r>
                        <m:rPr>
                          <m:sty m:val="p"/>
                        </m:rPr>
                        <a:rPr lang="en-AU" b="0" i="0" smtClean="0">
                          <a:latin typeface="Cambria Math" panose="02040503050406030204" pitchFamily="18" charset="0"/>
                        </a:rPr>
                        <m:t>field</m:t>
                      </m:r>
                      <m:r>
                        <a:rPr lang="en-AU" b="0" i="0" smtClean="0">
                          <a:latin typeface="Cambria Math" panose="02040503050406030204" pitchFamily="18" charset="0"/>
                        </a:rPr>
                        <m:t>:</m:t>
                      </m:r>
                    </m:oMath>
                  </m:oMathPara>
                </a14:m>
                <a:endParaRPr lang="en-AU" dirty="0"/>
              </a:p>
            </p:txBody>
          </p:sp>
        </mc:Choice>
        <mc:Fallback xmlns="">
          <p:sp>
            <p:nvSpPr>
              <p:cNvPr id="235" name="TextBox 234">
                <a:extLst>
                  <a:ext uri="{FF2B5EF4-FFF2-40B4-BE49-F238E27FC236}">
                    <a16:creationId xmlns:a16="http://schemas.microsoft.com/office/drawing/2014/main" id="{E29C5C2F-DE1B-4ED7-84E8-6BB2E124B627}"/>
                  </a:ext>
                </a:extLst>
              </p:cNvPr>
              <p:cNvSpPr txBox="1">
                <a:spLocks noRot="1" noChangeAspect="1" noMove="1" noResize="1" noEditPoints="1" noAdjustHandles="1" noChangeArrowheads="1" noChangeShapeType="1" noTextEdit="1"/>
              </p:cNvSpPr>
              <p:nvPr/>
            </p:nvSpPr>
            <p:spPr>
              <a:xfrm>
                <a:off x="3573348" y="3220643"/>
                <a:ext cx="3486532" cy="276999"/>
              </a:xfrm>
              <a:prstGeom prst="rect">
                <a:avLst/>
              </a:prstGeom>
              <a:blipFill>
                <a:blip r:embed="rId25"/>
                <a:stretch>
                  <a:fillRect l="-1049" r="-524" b="-3260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A08233E1-9EC9-4680-BFAC-AD9C8B73C86E}"/>
                  </a:ext>
                </a:extLst>
              </p:cNvPr>
              <p:cNvSpPr txBox="1"/>
              <p:nvPr/>
            </p:nvSpPr>
            <p:spPr>
              <a:xfrm>
                <a:off x="4363381" y="5087240"/>
                <a:ext cx="8847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F</m:t>
                      </m:r>
                      <m:r>
                        <a:rPr lang="en-AU" b="0" i="0" smtClean="0">
                          <a:latin typeface="Cambria Math" panose="02040503050406030204" pitchFamily="18" charset="0"/>
                        </a:rPr>
                        <m:t>=</m:t>
                      </m:r>
                      <m:r>
                        <m:rPr>
                          <m:sty m:val="p"/>
                        </m:rPr>
                        <a:rPr lang="en-AU" b="0" i="0" smtClean="0">
                          <a:latin typeface="Cambria Math" panose="02040503050406030204" pitchFamily="18" charset="0"/>
                        </a:rPr>
                        <m:t>Il</m:t>
                      </m:r>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B</m:t>
                          </m:r>
                        </m:e>
                        <m:sub>
                          <m:r>
                            <a:rPr lang="en-AU" i="0">
                              <a:latin typeface="Cambria Math" panose="02040503050406030204" pitchFamily="18" charset="0"/>
                            </a:rPr>
                            <m:t>⊥</m:t>
                          </m:r>
                        </m:sub>
                      </m:sSub>
                    </m:oMath>
                  </m:oMathPara>
                </a14:m>
                <a:endParaRPr lang="en-AU" dirty="0"/>
              </a:p>
            </p:txBody>
          </p:sp>
        </mc:Choice>
        <mc:Fallback xmlns="">
          <p:sp>
            <p:nvSpPr>
              <p:cNvPr id="237" name="TextBox 236">
                <a:extLst>
                  <a:ext uri="{FF2B5EF4-FFF2-40B4-BE49-F238E27FC236}">
                    <a16:creationId xmlns:a16="http://schemas.microsoft.com/office/drawing/2014/main" id="{A08233E1-9EC9-4680-BFAC-AD9C8B73C86E}"/>
                  </a:ext>
                </a:extLst>
              </p:cNvPr>
              <p:cNvSpPr txBox="1">
                <a:spLocks noRot="1" noChangeAspect="1" noMove="1" noResize="1" noEditPoints="1" noAdjustHandles="1" noChangeArrowheads="1" noChangeShapeType="1" noTextEdit="1"/>
              </p:cNvSpPr>
              <p:nvPr/>
            </p:nvSpPr>
            <p:spPr>
              <a:xfrm>
                <a:off x="4363381" y="5087240"/>
                <a:ext cx="884793" cy="276999"/>
              </a:xfrm>
              <a:prstGeom prst="rect">
                <a:avLst/>
              </a:prstGeom>
              <a:blipFill>
                <a:blip r:embed="rId26"/>
                <a:stretch>
                  <a:fillRect l="-6207" r="-2069" b="-15556"/>
                </a:stretch>
              </a:blipFill>
            </p:spPr>
            <p:txBody>
              <a:bodyPr/>
              <a:lstStyle/>
              <a:p>
                <a:r>
                  <a:rPr lang="en-AU">
                    <a:noFill/>
                  </a:rPr>
                  <a:t> </a:t>
                </a:r>
              </a:p>
            </p:txBody>
          </p:sp>
        </mc:Fallback>
      </mc:AlternateContent>
      <p:cxnSp>
        <p:nvCxnSpPr>
          <p:cNvPr id="1049" name="Straight Connector 1048">
            <a:extLst>
              <a:ext uri="{FF2B5EF4-FFF2-40B4-BE49-F238E27FC236}">
                <a16:creationId xmlns:a16="http://schemas.microsoft.com/office/drawing/2014/main" id="{DF075541-8463-467A-B23C-78223206D585}"/>
              </a:ext>
            </a:extLst>
          </p:cNvPr>
          <p:cNvCxnSpPr/>
          <p:nvPr/>
        </p:nvCxnSpPr>
        <p:spPr>
          <a:xfrm>
            <a:off x="3568402" y="5486228"/>
            <a:ext cx="353237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51" name="Straight Connector 1050">
            <a:extLst>
              <a:ext uri="{FF2B5EF4-FFF2-40B4-BE49-F238E27FC236}">
                <a16:creationId xmlns:a16="http://schemas.microsoft.com/office/drawing/2014/main" id="{50E4BCE8-60B4-4687-8945-48579404E5ED}"/>
              </a:ext>
            </a:extLst>
          </p:cNvPr>
          <p:cNvCxnSpPr/>
          <p:nvPr/>
        </p:nvCxnSpPr>
        <p:spPr>
          <a:xfrm flipV="1">
            <a:off x="7100781" y="3074277"/>
            <a:ext cx="0" cy="241195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4" name="Cube 73">
            <a:extLst>
              <a:ext uri="{FF2B5EF4-FFF2-40B4-BE49-F238E27FC236}">
                <a16:creationId xmlns:a16="http://schemas.microsoft.com/office/drawing/2014/main" id="{EB4E7C02-3F76-4380-830C-66E841D4D51A}"/>
              </a:ext>
            </a:extLst>
          </p:cNvPr>
          <p:cNvSpPr/>
          <p:nvPr/>
        </p:nvSpPr>
        <p:spPr>
          <a:xfrm>
            <a:off x="9491293" y="4623805"/>
            <a:ext cx="2339305" cy="461608"/>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75" name="Cube 74">
            <a:extLst>
              <a:ext uri="{FF2B5EF4-FFF2-40B4-BE49-F238E27FC236}">
                <a16:creationId xmlns:a16="http://schemas.microsoft.com/office/drawing/2014/main" id="{CA4EB203-C088-4BB9-BDF9-43777F31EF32}"/>
              </a:ext>
            </a:extLst>
          </p:cNvPr>
          <p:cNvSpPr/>
          <p:nvPr/>
        </p:nvSpPr>
        <p:spPr>
          <a:xfrm>
            <a:off x="8866342" y="5509341"/>
            <a:ext cx="2339305" cy="461608"/>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76" name="Straight Arrow Connector 75">
            <a:extLst>
              <a:ext uri="{FF2B5EF4-FFF2-40B4-BE49-F238E27FC236}">
                <a16:creationId xmlns:a16="http://schemas.microsoft.com/office/drawing/2014/main" id="{D14810EF-4AC1-4DEB-A327-8DE3F59E38AD}"/>
              </a:ext>
            </a:extLst>
          </p:cNvPr>
          <p:cNvCxnSpPr>
            <a:cxnSpLocks/>
            <a:stCxn id="75" idx="0"/>
          </p:cNvCxnSpPr>
          <p:nvPr/>
        </p:nvCxnSpPr>
        <p:spPr>
          <a:xfrm flipV="1">
            <a:off x="10093696" y="4915969"/>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2" name="Straight Arrow Connector 81">
            <a:extLst>
              <a:ext uri="{FF2B5EF4-FFF2-40B4-BE49-F238E27FC236}">
                <a16:creationId xmlns:a16="http://schemas.microsoft.com/office/drawing/2014/main" id="{D50678F6-7990-4874-9381-CCBC6787C9A9}"/>
              </a:ext>
            </a:extLst>
          </p:cNvPr>
          <p:cNvCxnSpPr>
            <a:cxnSpLocks/>
          </p:cNvCxnSpPr>
          <p:nvPr/>
        </p:nvCxnSpPr>
        <p:spPr>
          <a:xfrm flipV="1">
            <a:off x="9313304" y="4915969"/>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4" name="Straight Arrow Connector 83">
            <a:extLst>
              <a:ext uri="{FF2B5EF4-FFF2-40B4-BE49-F238E27FC236}">
                <a16:creationId xmlns:a16="http://schemas.microsoft.com/office/drawing/2014/main" id="{F225E445-002C-4BB2-8753-545CCC1D1603}"/>
              </a:ext>
            </a:extLst>
          </p:cNvPr>
          <p:cNvCxnSpPr>
            <a:cxnSpLocks/>
          </p:cNvCxnSpPr>
          <p:nvPr/>
        </p:nvCxnSpPr>
        <p:spPr>
          <a:xfrm flipV="1">
            <a:off x="10843329" y="4915969"/>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6" name="Cylinder 85">
            <a:extLst>
              <a:ext uri="{FF2B5EF4-FFF2-40B4-BE49-F238E27FC236}">
                <a16:creationId xmlns:a16="http://schemas.microsoft.com/office/drawing/2014/main" id="{9C682DC7-6A88-41E7-95B8-A489432E7898}"/>
              </a:ext>
            </a:extLst>
          </p:cNvPr>
          <p:cNvSpPr/>
          <p:nvPr/>
        </p:nvSpPr>
        <p:spPr>
          <a:xfrm rot="5400000">
            <a:off x="10076522" y="4068371"/>
            <a:ext cx="142078" cy="2450505"/>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87" name="Straight Arrow Connector 86">
            <a:extLst>
              <a:ext uri="{FF2B5EF4-FFF2-40B4-BE49-F238E27FC236}">
                <a16:creationId xmlns:a16="http://schemas.microsoft.com/office/drawing/2014/main" id="{F9C021F1-C9A9-404A-BB83-73A43EA29FC2}"/>
              </a:ext>
            </a:extLst>
          </p:cNvPr>
          <p:cNvCxnSpPr>
            <a:cxnSpLocks/>
          </p:cNvCxnSpPr>
          <p:nvPr/>
        </p:nvCxnSpPr>
        <p:spPr>
          <a:xfrm flipV="1">
            <a:off x="10465513" y="4925898"/>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0" name="Straight Arrow Connector 89">
            <a:extLst>
              <a:ext uri="{FF2B5EF4-FFF2-40B4-BE49-F238E27FC236}">
                <a16:creationId xmlns:a16="http://schemas.microsoft.com/office/drawing/2014/main" id="{7832EF20-86A7-46E3-8110-36F53E75DDAE}"/>
              </a:ext>
            </a:extLst>
          </p:cNvPr>
          <p:cNvCxnSpPr>
            <a:cxnSpLocks/>
          </p:cNvCxnSpPr>
          <p:nvPr/>
        </p:nvCxnSpPr>
        <p:spPr>
          <a:xfrm flipV="1">
            <a:off x="9701980" y="4915969"/>
            <a:ext cx="648055" cy="59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D06DD02A-F700-4C6A-8193-A78A43AE5896}"/>
                  </a:ext>
                </a:extLst>
              </p:cNvPr>
              <p:cNvSpPr txBox="1"/>
              <p:nvPr/>
            </p:nvSpPr>
            <p:spPr>
              <a:xfrm>
                <a:off x="9786192" y="5663005"/>
                <a:ext cx="2099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N</m:t>
                      </m:r>
                    </m:oMath>
                  </m:oMathPara>
                </a14:m>
                <a:endParaRPr lang="en-AU" dirty="0"/>
              </a:p>
            </p:txBody>
          </p:sp>
        </mc:Choice>
        <mc:Fallback xmlns="">
          <p:sp>
            <p:nvSpPr>
              <p:cNvPr id="91" name="TextBox 90">
                <a:extLst>
                  <a:ext uri="{FF2B5EF4-FFF2-40B4-BE49-F238E27FC236}">
                    <a16:creationId xmlns:a16="http://schemas.microsoft.com/office/drawing/2014/main" id="{D06DD02A-F700-4C6A-8193-A78A43AE5896}"/>
                  </a:ext>
                </a:extLst>
              </p:cNvPr>
              <p:cNvSpPr txBox="1">
                <a:spLocks noRot="1" noChangeAspect="1" noMove="1" noResize="1" noEditPoints="1" noAdjustHandles="1" noChangeArrowheads="1" noChangeShapeType="1" noTextEdit="1"/>
              </p:cNvSpPr>
              <p:nvPr/>
            </p:nvSpPr>
            <p:spPr>
              <a:xfrm>
                <a:off x="9786192" y="5663005"/>
                <a:ext cx="209994" cy="276999"/>
              </a:xfrm>
              <a:prstGeom prst="rect">
                <a:avLst/>
              </a:prstGeom>
              <a:blipFill>
                <a:blip r:embed="rId27"/>
                <a:stretch>
                  <a:fillRect l="-25714" r="-25714"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4D1E5D65-3407-4955-9789-26B7FB794F37}"/>
                  </a:ext>
                </a:extLst>
              </p:cNvPr>
              <p:cNvSpPr txBox="1"/>
              <p:nvPr/>
            </p:nvSpPr>
            <p:spPr>
              <a:xfrm>
                <a:off x="10486803" y="4757190"/>
                <a:ext cx="166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latin typeface="Cambria Math" panose="02040503050406030204" pitchFamily="18" charset="0"/>
                        </a:rPr>
                        <m:t>S</m:t>
                      </m:r>
                    </m:oMath>
                  </m:oMathPara>
                </a14:m>
                <a:endParaRPr lang="en-AU" dirty="0"/>
              </a:p>
            </p:txBody>
          </p:sp>
        </mc:Choice>
        <mc:Fallback xmlns="">
          <p:sp>
            <p:nvSpPr>
              <p:cNvPr id="93" name="TextBox 92">
                <a:extLst>
                  <a:ext uri="{FF2B5EF4-FFF2-40B4-BE49-F238E27FC236}">
                    <a16:creationId xmlns:a16="http://schemas.microsoft.com/office/drawing/2014/main" id="{4D1E5D65-3407-4955-9789-26B7FB794F37}"/>
                  </a:ext>
                </a:extLst>
              </p:cNvPr>
              <p:cNvSpPr txBox="1">
                <a:spLocks noRot="1" noChangeAspect="1" noMove="1" noResize="1" noEditPoints="1" noAdjustHandles="1" noChangeArrowheads="1" noChangeShapeType="1" noTextEdit="1"/>
              </p:cNvSpPr>
              <p:nvPr/>
            </p:nvSpPr>
            <p:spPr>
              <a:xfrm>
                <a:off x="10486803" y="4757190"/>
                <a:ext cx="166712" cy="276999"/>
              </a:xfrm>
              <a:prstGeom prst="rect">
                <a:avLst/>
              </a:prstGeom>
              <a:blipFill>
                <a:blip r:embed="rId28"/>
                <a:stretch>
                  <a:fillRect l="-32143" r="-32143" b="-6522"/>
                </a:stretch>
              </a:blipFill>
            </p:spPr>
            <p:txBody>
              <a:bodyPr/>
              <a:lstStyle/>
              <a:p>
                <a:r>
                  <a:rPr lang="en-AU">
                    <a:noFill/>
                  </a:rPr>
                  <a:t> </a:t>
                </a:r>
              </a:p>
            </p:txBody>
          </p:sp>
        </mc:Fallback>
      </mc:AlternateContent>
      <p:cxnSp>
        <p:nvCxnSpPr>
          <p:cNvPr id="97" name="Straight Arrow Connector 96">
            <a:extLst>
              <a:ext uri="{FF2B5EF4-FFF2-40B4-BE49-F238E27FC236}">
                <a16:creationId xmlns:a16="http://schemas.microsoft.com/office/drawing/2014/main" id="{9C7AC026-E8D4-452D-A355-F0576BFC7BB0}"/>
              </a:ext>
            </a:extLst>
          </p:cNvPr>
          <p:cNvCxnSpPr>
            <a:cxnSpLocks/>
            <a:stCxn id="86" idx="1"/>
          </p:cNvCxnSpPr>
          <p:nvPr/>
        </p:nvCxnSpPr>
        <p:spPr>
          <a:xfrm flipV="1">
            <a:off x="11372814" y="5289540"/>
            <a:ext cx="779353" cy="40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3A5E78B-746E-4453-9609-8660E9307C1A}"/>
                  </a:ext>
                </a:extLst>
              </p:cNvPr>
              <p:cNvSpPr/>
              <p:nvPr/>
            </p:nvSpPr>
            <p:spPr>
              <a:xfrm>
                <a:off x="8773289" y="3909256"/>
                <a:ext cx="3129382" cy="646331"/>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m:rPr>
                          <m:nor/>
                        </m:rPr>
                        <a:rPr lang="en-AU">
                          <a:latin typeface="Cambria" panose="02040503050406030204" pitchFamily="18" charset="0"/>
                          <a:ea typeface="Cambria" panose="02040503050406030204" pitchFamily="18" charset="0"/>
                        </a:rPr>
                        <m:t>Induced</m:t>
                      </m:r>
                      <m:r>
                        <m:rPr>
                          <m:nor/>
                        </m:rPr>
                        <a:rPr lang="en-AU">
                          <a:latin typeface="Cambria" panose="02040503050406030204" pitchFamily="18" charset="0"/>
                          <a:ea typeface="Cambria" panose="02040503050406030204" pitchFamily="18" charset="0"/>
                        </a:rPr>
                        <m:t> </m:t>
                      </m:r>
                      <m:r>
                        <m:rPr>
                          <m:nor/>
                        </m:rPr>
                        <a:rPr lang="en-AU">
                          <a:latin typeface="Cambria" panose="02040503050406030204" pitchFamily="18" charset="0"/>
                          <a:ea typeface="Cambria" panose="02040503050406030204" pitchFamily="18" charset="0"/>
                        </a:rPr>
                        <m:t>emf</m:t>
                      </m:r>
                      <m:r>
                        <m:rPr>
                          <m:nor/>
                        </m:rPr>
                        <a:rPr lang="en-AU">
                          <a:latin typeface="Cambria" panose="02040503050406030204" pitchFamily="18" charset="0"/>
                          <a:ea typeface="Cambria" panose="02040503050406030204" pitchFamily="18" charset="0"/>
                        </a:rPr>
                        <m:t> </m:t>
                      </m:r>
                      <m:r>
                        <m:rPr>
                          <m:nor/>
                        </m:rPr>
                        <a:rPr lang="en-AU">
                          <a:latin typeface="Cambria" panose="02040503050406030204" pitchFamily="18" charset="0"/>
                          <a:ea typeface="Cambria" panose="02040503050406030204" pitchFamily="18" charset="0"/>
                        </a:rPr>
                        <m:t>across</m:t>
                      </m:r>
                      <m:r>
                        <m:rPr>
                          <m:nor/>
                        </m:rPr>
                        <a:rPr lang="en-AU">
                          <a:latin typeface="Cambria" panose="02040503050406030204" pitchFamily="18" charset="0"/>
                          <a:ea typeface="Cambria" panose="02040503050406030204" pitchFamily="18" charset="0"/>
                        </a:rPr>
                        <m:t> </m:t>
                      </m:r>
                      <m:r>
                        <m:rPr>
                          <m:nor/>
                        </m:rPr>
                        <a:rPr lang="en-AU">
                          <a:latin typeface="Cambria" panose="02040503050406030204" pitchFamily="18" charset="0"/>
                          <a:ea typeface="Cambria" panose="02040503050406030204" pitchFamily="18" charset="0"/>
                        </a:rPr>
                        <m:t>a</m:t>
                      </m:r>
                      <m:r>
                        <m:rPr>
                          <m:nor/>
                        </m:rPr>
                        <a:rPr lang="en-AU" smtClean="0">
                          <a:latin typeface="Cambria" panose="02040503050406030204" pitchFamily="18" charset="0"/>
                          <a:ea typeface="Cambria" panose="02040503050406030204" pitchFamily="18" charset="0"/>
                        </a:rPr>
                        <m:t> </m:t>
                      </m:r>
                      <m:r>
                        <m:rPr>
                          <m:nor/>
                        </m:rPr>
                        <a:rPr lang="en-AU">
                          <a:latin typeface="Cambria" panose="02040503050406030204" pitchFamily="18" charset="0"/>
                          <a:ea typeface="Cambria" panose="02040503050406030204" pitchFamily="18" charset="0"/>
                        </a:rPr>
                        <m:t>straight</m:t>
                      </m:r>
                    </m:oMath>
                  </m:oMathPara>
                </a14:m>
                <a:endParaRPr lang="en-AU" dirty="0">
                  <a:latin typeface="Cambria" panose="02040503050406030204" pitchFamily="18" charset="0"/>
                  <a:ea typeface="Cambria" panose="02040503050406030204" pitchFamily="18" charset="0"/>
                </a:endParaRPr>
              </a:p>
              <a:p>
                <a:pPr algn="ctr"/>
                <a14:m>
                  <m:oMathPara xmlns:m="http://schemas.openxmlformats.org/officeDocument/2006/math">
                    <m:oMathParaPr>
                      <m:jc m:val="centerGroup"/>
                    </m:oMathParaPr>
                    <m:oMath xmlns:m="http://schemas.openxmlformats.org/officeDocument/2006/math">
                      <m:r>
                        <m:rPr>
                          <m:nor/>
                        </m:rPr>
                        <a:rPr lang="en-AU">
                          <a:latin typeface="Cambria" panose="02040503050406030204" pitchFamily="18" charset="0"/>
                          <a:ea typeface="Cambria" panose="02040503050406030204" pitchFamily="18" charset="0"/>
                        </a:rPr>
                        <m:t>moving</m:t>
                      </m:r>
                      <m:r>
                        <m:rPr>
                          <m:nor/>
                        </m:rPr>
                        <a:rPr lang="en-AU">
                          <a:latin typeface="Cambria" panose="02040503050406030204" pitchFamily="18" charset="0"/>
                          <a:ea typeface="Cambria" panose="02040503050406030204" pitchFamily="18" charset="0"/>
                        </a:rPr>
                        <m:t> </m:t>
                      </m:r>
                      <m:r>
                        <m:rPr>
                          <m:nor/>
                        </m:rPr>
                        <a:rPr lang="en-AU">
                          <a:latin typeface="Cambria" panose="02040503050406030204" pitchFamily="18" charset="0"/>
                          <a:ea typeface="Cambria" panose="02040503050406030204" pitchFamily="18" charset="0"/>
                        </a:rPr>
                        <m:t>conductor</m:t>
                      </m:r>
                      <m:r>
                        <m:rPr>
                          <m:nor/>
                        </m:rPr>
                        <a:rPr lang="en-AU">
                          <a:latin typeface="Cambria" panose="02040503050406030204" pitchFamily="18" charset="0"/>
                          <a:ea typeface="Cambria" panose="02040503050406030204" pitchFamily="18" charset="0"/>
                        </a:rPr>
                        <m:t>:</m:t>
                      </m:r>
                    </m:oMath>
                  </m:oMathPara>
                </a14:m>
                <a:endParaRPr lang="en-US" sz="5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mc:Choice>
        <mc:Fallback xmlns="">
          <p:sp>
            <p:nvSpPr>
              <p:cNvPr id="2" name="Rectangle 1">
                <a:extLst>
                  <a:ext uri="{FF2B5EF4-FFF2-40B4-BE49-F238E27FC236}">
                    <a16:creationId xmlns:a16="http://schemas.microsoft.com/office/drawing/2014/main" id="{F3A5E78B-746E-4453-9609-8660E9307C1A}"/>
                  </a:ext>
                </a:extLst>
              </p:cNvPr>
              <p:cNvSpPr>
                <a:spLocks noRot="1" noChangeAspect="1" noMove="1" noResize="1" noEditPoints="1" noAdjustHandles="1" noChangeArrowheads="1" noChangeShapeType="1" noTextEdit="1"/>
              </p:cNvSpPr>
              <p:nvPr/>
            </p:nvSpPr>
            <p:spPr>
              <a:xfrm>
                <a:off x="8773289" y="3909256"/>
                <a:ext cx="3129382" cy="646331"/>
              </a:xfrm>
              <a:prstGeom prst="rect">
                <a:avLst/>
              </a:prstGeom>
              <a:blipFill>
                <a:blip r:embed="rId29"/>
                <a:stretch>
                  <a:fillRect b="-7547"/>
                </a:stretch>
              </a:blipFill>
            </p:spPr>
            <p:txBody>
              <a:bodyPr/>
              <a:lstStyle/>
              <a:p>
                <a:r>
                  <a:rPr lang="en-AU">
                    <a:noFill/>
                  </a:rPr>
                  <a:t> </a:t>
                </a:r>
              </a:p>
            </p:txBody>
          </p:sp>
        </mc:Fallback>
      </mc:AlternateContent>
      <p:cxnSp>
        <p:nvCxnSpPr>
          <p:cNvPr id="5" name="Straight Connector 4">
            <a:extLst>
              <a:ext uri="{FF2B5EF4-FFF2-40B4-BE49-F238E27FC236}">
                <a16:creationId xmlns:a16="http://schemas.microsoft.com/office/drawing/2014/main" id="{67C2A621-3E10-42A7-B81F-DC77E431BFB2}"/>
              </a:ext>
            </a:extLst>
          </p:cNvPr>
          <p:cNvCxnSpPr/>
          <p:nvPr/>
        </p:nvCxnSpPr>
        <p:spPr>
          <a:xfrm flipH="1">
            <a:off x="8624455" y="3887204"/>
            <a:ext cx="18321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08DA83C-FE03-4931-9076-1D2E5D712962}"/>
                  </a:ext>
                </a:extLst>
              </p:cNvPr>
              <p:cNvSpPr txBox="1"/>
              <p:nvPr/>
            </p:nvSpPr>
            <p:spPr>
              <a:xfrm>
                <a:off x="10044342" y="6196025"/>
                <a:ext cx="9569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ε</m:t>
                      </m:r>
                      <m:r>
                        <a:rPr lang="el-GR" i="1">
                          <a:latin typeface="Cambria Math" panose="02040503050406030204" pitchFamily="18" charset="0"/>
                        </a:rPr>
                        <m:t> </m:t>
                      </m:r>
                      <m:r>
                        <a:rPr lang="en-AU" b="0" i="0" smtClean="0">
                          <a:latin typeface="Cambria Math" panose="02040503050406030204" pitchFamily="18" charset="0"/>
                        </a:rPr>
                        <m:t>=</m:t>
                      </m:r>
                      <m:r>
                        <m:rPr>
                          <m:sty m:val="p"/>
                        </m:rPr>
                        <a:rPr lang="en-AU" b="0" i="0" smtClean="0">
                          <a:latin typeface="Cambria Math" panose="02040503050406030204" pitchFamily="18" charset="0"/>
                        </a:rPr>
                        <m:t>lv</m:t>
                      </m:r>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B</m:t>
                          </m:r>
                        </m:e>
                        <m:sub>
                          <m:r>
                            <a:rPr lang="en-AU" i="0">
                              <a:latin typeface="Cambria Math" panose="02040503050406030204" pitchFamily="18" charset="0"/>
                            </a:rPr>
                            <m:t>⊥</m:t>
                          </m:r>
                        </m:sub>
                      </m:sSub>
                    </m:oMath>
                  </m:oMathPara>
                </a14:m>
                <a:endParaRPr lang="en-AU" dirty="0"/>
              </a:p>
            </p:txBody>
          </p:sp>
        </mc:Choice>
        <mc:Fallback xmlns="">
          <p:sp>
            <p:nvSpPr>
              <p:cNvPr id="100" name="TextBox 99">
                <a:extLst>
                  <a:ext uri="{FF2B5EF4-FFF2-40B4-BE49-F238E27FC236}">
                    <a16:creationId xmlns:a16="http://schemas.microsoft.com/office/drawing/2014/main" id="{F08DA83C-FE03-4931-9076-1D2E5D712962}"/>
                  </a:ext>
                </a:extLst>
              </p:cNvPr>
              <p:cNvSpPr txBox="1">
                <a:spLocks noRot="1" noChangeAspect="1" noMove="1" noResize="1" noEditPoints="1" noAdjustHandles="1" noChangeArrowheads="1" noChangeShapeType="1" noTextEdit="1"/>
              </p:cNvSpPr>
              <p:nvPr/>
            </p:nvSpPr>
            <p:spPr>
              <a:xfrm>
                <a:off x="10044342" y="6196025"/>
                <a:ext cx="956929" cy="276999"/>
              </a:xfrm>
              <a:prstGeom prst="rect">
                <a:avLst/>
              </a:prstGeom>
              <a:blipFill>
                <a:blip r:embed="rId30"/>
                <a:stretch>
                  <a:fillRect l="-3185" r="-1911" b="-15217"/>
                </a:stretch>
              </a:blipFill>
            </p:spPr>
            <p:txBody>
              <a:bodyPr/>
              <a:lstStyle/>
              <a:p>
                <a:r>
                  <a:rPr lang="en-AU">
                    <a:noFill/>
                  </a:rPr>
                  <a:t> </a:t>
                </a:r>
              </a:p>
            </p:txBody>
          </p:sp>
        </mc:Fallback>
      </mc:AlternateContent>
      <p:cxnSp>
        <p:nvCxnSpPr>
          <p:cNvPr id="191" name="Straight Connector 190">
            <a:extLst>
              <a:ext uri="{FF2B5EF4-FFF2-40B4-BE49-F238E27FC236}">
                <a16:creationId xmlns:a16="http://schemas.microsoft.com/office/drawing/2014/main" id="{95EC6613-F31C-43D3-86BB-43C0D3AB930E}"/>
              </a:ext>
            </a:extLst>
          </p:cNvPr>
          <p:cNvCxnSpPr>
            <a:cxnSpLocks/>
          </p:cNvCxnSpPr>
          <p:nvPr/>
        </p:nvCxnSpPr>
        <p:spPr>
          <a:xfrm flipV="1">
            <a:off x="8624455" y="3887204"/>
            <a:ext cx="0" cy="297079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31010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32BA57-E941-434B-949B-AAF447C1E273}"/>
              </a:ext>
            </a:extLst>
          </p:cNvPr>
          <p:cNvPicPr>
            <a:picLocks noChangeAspect="1"/>
          </p:cNvPicPr>
          <p:nvPr/>
        </p:nvPicPr>
        <p:blipFill>
          <a:blip r:embed="rId2"/>
          <a:stretch>
            <a:fillRect/>
          </a:stretch>
        </p:blipFill>
        <p:spPr>
          <a:xfrm>
            <a:off x="0" y="589103"/>
            <a:ext cx="8686799" cy="2425835"/>
          </a:xfrm>
          <a:prstGeom prst="rect">
            <a:avLst/>
          </a:prstGeom>
        </p:spPr>
      </p:pic>
      <p:pic>
        <p:nvPicPr>
          <p:cNvPr id="6" name="Picture 5">
            <a:extLst>
              <a:ext uri="{FF2B5EF4-FFF2-40B4-BE49-F238E27FC236}">
                <a16:creationId xmlns:a16="http://schemas.microsoft.com/office/drawing/2014/main" id="{CCDF894B-101A-4186-9337-CA4B552BE699}"/>
              </a:ext>
            </a:extLst>
          </p:cNvPr>
          <p:cNvPicPr>
            <a:picLocks noChangeAspect="1"/>
          </p:cNvPicPr>
          <p:nvPr/>
        </p:nvPicPr>
        <p:blipFill>
          <a:blip r:embed="rId2"/>
          <a:stretch>
            <a:fillRect/>
          </a:stretch>
        </p:blipFill>
        <p:spPr>
          <a:xfrm>
            <a:off x="0" y="3903803"/>
            <a:ext cx="8686799" cy="2425835"/>
          </a:xfrm>
          <a:prstGeom prst="rect">
            <a:avLst/>
          </a:prstGeom>
        </p:spPr>
      </p:pic>
      <p:sp>
        <p:nvSpPr>
          <p:cNvPr id="7" name="Rectangle 6">
            <a:extLst>
              <a:ext uri="{FF2B5EF4-FFF2-40B4-BE49-F238E27FC236}">
                <a16:creationId xmlns:a16="http://schemas.microsoft.com/office/drawing/2014/main" id="{43BCF8A7-B0C0-4C48-85D7-0B7020218D4B}"/>
              </a:ext>
            </a:extLst>
          </p:cNvPr>
          <p:cNvSpPr/>
          <p:nvPr/>
        </p:nvSpPr>
        <p:spPr>
          <a:xfrm>
            <a:off x="0" y="65287"/>
            <a:ext cx="1963999"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Displacement (m)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5723622-C631-425C-AAFC-5F40E970B5F7}"/>
              </a:ext>
            </a:extLst>
          </p:cNvPr>
          <p:cNvSpPr/>
          <p:nvPr/>
        </p:nvSpPr>
        <p:spPr>
          <a:xfrm>
            <a:off x="0" y="3379988"/>
            <a:ext cx="1963999"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Displacement (m)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5C14804-C5E8-4F3B-9E92-6DD3769C2084}"/>
              </a:ext>
            </a:extLst>
          </p:cNvPr>
          <p:cNvSpPr/>
          <p:nvPr/>
        </p:nvSpPr>
        <p:spPr>
          <a:xfrm>
            <a:off x="7654144" y="6241683"/>
            <a:ext cx="1032655"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Time (s)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45330D4-5D7D-4897-BE04-96FB95A7228F}"/>
              </a:ext>
            </a:extLst>
          </p:cNvPr>
          <p:cNvSpPr/>
          <p:nvPr/>
        </p:nvSpPr>
        <p:spPr>
          <a:xfrm>
            <a:off x="7218127" y="2916913"/>
            <a:ext cx="1468672"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Distance (m)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7111D40E-9024-451D-A6C9-24A7A7E4727B}"/>
              </a:ext>
            </a:extLst>
          </p:cNvPr>
          <p:cNvCxnSpPr>
            <a:cxnSpLocks/>
          </p:cNvCxnSpPr>
          <p:nvPr/>
        </p:nvCxnSpPr>
        <p:spPr>
          <a:xfrm>
            <a:off x="1874520" y="4121331"/>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7880FE4C-BB95-4D2E-B280-1C2EE7504622}"/>
              </a:ext>
            </a:extLst>
          </p:cNvPr>
          <p:cNvCxnSpPr>
            <a:cxnSpLocks/>
          </p:cNvCxnSpPr>
          <p:nvPr/>
        </p:nvCxnSpPr>
        <p:spPr>
          <a:xfrm flipV="1">
            <a:off x="5090160" y="5266508"/>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4E913753-B07B-4058-BE65-C5E658AB22DA}"/>
              </a:ext>
            </a:extLst>
          </p:cNvPr>
          <p:cNvCxnSpPr>
            <a:cxnSpLocks/>
          </p:cNvCxnSpPr>
          <p:nvPr/>
        </p:nvCxnSpPr>
        <p:spPr>
          <a:xfrm>
            <a:off x="8324305" y="4121331"/>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B0B02D49-EE4D-49E0-BD31-D08658FB3958}"/>
              </a:ext>
            </a:extLst>
          </p:cNvPr>
          <p:cNvCxnSpPr/>
          <p:nvPr/>
        </p:nvCxnSpPr>
        <p:spPr>
          <a:xfrm>
            <a:off x="2378529" y="3684814"/>
            <a:ext cx="3407228"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86D87388-97B5-4A92-B37B-D9558243F8D7}"/>
              </a:ext>
            </a:extLst>
          </p:cNvPr>
          <p:cNvCxnSpPr/>
          <p:nvPr/>
        </p:nvCxnSpPr>
        <p:spPr>
          <a:xfrm>
            <a:off x="2253343" y="381000"/>
            <a:ext cx="3407228"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4FECC129-B15D-4957-B149-E91C76E28BB2}"/>
              </a:ext>
            </a:extLst>
          </p:cNvPr>
          <p:cNvCxnSpPr>
            <a:cxnSpLocks/>
          </p:cNvCxnSpPr>
          <p:nvPr/>
        </p:nvCxnSpPr>
        <p:spPr>
          <a:xfrm>
            <a:off x="882857" y="4528912"/>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45D3CF74-C176-4FE1-8754-E5BB72747F9E}"/>
              </a:ext>
            </a:extLst>
          </p:cNvPr>
          <p:cNvCxnSpPr>
            <a:cxnSpLocks/>
          </p:cNvCxnSpPr>
          <p:nvPr/>
        </p:nvCxnSpPr>
        <p:spPr>
          <a:xfrm flipV="1">
            <a:off x="2995900" y="3749900"/>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89FE635C-3138-45FB-9EB1-DAFFD65B4FFC}"/>
              </a:ext>
            </a:extLst>
          </p:cNvPr>
          <p:cNvCxnSpPr>
            <a:cxnSpLocks/>
          </p:cNvCxnSpPr>
          <p:nvPr/>
        </p:nvCxnSpPr>
        <p:spPr>
          <a:xfrm flipV="1">
            <a:off x="4089990" y="4801143"/>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843F3399-662B-4546-82F9-892FD2989400}"/>
              </a:ext>
            </a:extLst>
          </p:cNvPr>
          <p:cNvCxnSpPr>
            <a:cxnSpLocks/>
          </p:cNvCxnSpPr>
          <p:nvPr/>
        </p:nvCxnSpPr>
        <p:spPr>
          <a:xfrm>
            <a:off x="6258323" y="5604255"/>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BFE27021-998E-4979-B56B-8CFF95E8EA07}"/>
              </a:ext>
            </a:extLst>
          </p:cNvPr>
          <p:cNvCxnSpPr>
            <a:cxnSpLocks/>
          </p:cNvCxnSpPr>
          <p:nvPr/>
        </p:nvCxnSpPr>
        <p:spPr>
          <a:xfrm>
            <a:off x="7052930" y="4850761"/>
            <a:ext cx="0" cy="93072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8EE70302-D2D3-4A92-857B-D5E4BE477C72}"/>
              </a:ext>
            </a:extLst>
          </p:cNvPr>
          <p:cNvCxnSpPr>
            <a:cxnSpLocks/>
          </p:cNvCxnSpPr>
          <p:nvPr/>
        </p:nvCxnSpPr>
        <p:spPr>
          <a:xfrm flipV="1">
            <a:off x="702812" y="436086"/>
            <a:ext cx="0" cy="93072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DA40D548-8571-4C60-BB5D-0804A9D6D7BA}"/>
              </a:ext>
            </a:extLst>
          </p:cNvPr>
          <p:cNvCxnSpPr>
            <a:cxnSpLocks/>
          </p:cNvCxnSpPr>
          <p:nvPr/>
        </p:nvCxnSpPr>
        <p:spPr>
          <a:xfrm flipV="1">
            <a:off x="7175204" y="477907"/>
            <a:ext cx="0" cy="93072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1118A100-98C9-4D41-8DE8-4C27353ADF5C}"/>
              </a:ext>
            </a:extLst>
          </p:cNvPr>
          <p:cNvCxnSpPr>
            <a:cxnSpLocks/>
          </p:cNvCxnSpPr>
          <p:nvPr/>
        </p:nvCxnSpPr>
        <p:spPr>
          <a:xfrm>
            <a:off x="3511225" y="1892038"/>
            <a:ext cx="0" cy="93072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F542A518-13B1-4843-8365-41D1545328DC}"/>
              </a:ext>
            </a:extLst>
          </p:cNvPr>
          <p:cNvCxnSpPr>
            <a:cxnSpLocks/>
          </p:cNvCxnSpPr>
          <p:nvPr/>
        </p:nvCxnSpPr>
        <p:spPr>
          <a:xfrm flipV="1">
            <a:off x="5983649" y="1608502"/>
            <a:ext cx="0" cy="93072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BC0868FF-B19E-45EF-9268-22C5AA1BBA1F}"/>
              </a:ext>
            </a:extLst>
          </p:cNvPr>
          <p:cNvCxnSpPr>
            <a:cxnSpLocks/>
          </p:cNvCxnSpPr>
          <p:nvPr/>
        </p:nvCxnSpPr>
        <p:spPr>
          <a:xfrm>
            <a:off x="2579104" y="1057737"/>
            <a:ext cx="0" cy="93072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Rectangle 29">
            <a:extLst>
              <a:ext uri="{FF2B5EF4-FFF2-40B4-BE49-F238E27FC236}">
                <a16:creationId xmlns:a16="http://schemas.microsoft.com/office/drawing/2014/main" id="{B9935F3B-54B8-4138-B63F-0AE213226895}"/>
              </a:ext>
            </a:extLst>
          </p:cNvPr>
          <p:cNvSpPr/>
          <p:nvPr/>
        </p:nvSpPr>
        <p:spPr>
          <a:xfrm>
            <a:off x="2659518" y="-131086"/>
            <a:ext cx="2594878"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Direction of propagation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0BF154D4-82C0-4377-9147-5E52BACFDE36}"/>
              </a:ext>
            </a:extLst>
          </p:cNvPr>
          <p:cNvSpPr/>
          <p:nvPr/>
        </p:nvSpPr>
        <p:spPr>
          <a:xfrm>
            <a:off x="2792551" y="3209873"/>
            <a:ext cx="2594878"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Direction of propagation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782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5493A4-CE81-4306-8395-2733C97F3045}"/>
              </a:ext>
            </a:extLst>
          </p:cNvPr>
          <p:cNvPicPr>
            <a:picLocks noChangeAspect="1"/>
          </p:cNvPicPr>
          <p:nvPr/>
        </p:nvPicPr>
        <p:blipFill>
          <a:blip r:embed="rId2"/>
          <a:stretch>
            <a:fillRect/>
          </a:stretch>
        </p:blipFill>
        <p:spPr>
          <a:xfrm>
            <a:off x="4352925" y="1157287"/>
            <a:ext cx="3486150" cy="4543425"/>
          </a:xfrm>
          <a:prstGeom prst="rect">
            <a:avLst/>
          </a:prstGeom>
        </p:spPr>
      </p:pic>
      <p:cxnSp>
        <p:nvCxnSpPr>
          <p:cNvPr id="7" name="Straight Arrow Connector 6">
            <a:extLst>
              <a:ext uri="{FF2B5EF4-FFF2-40B4-BE49-F238E27FC236}">
                <a16:creationId xmlns:a16="http://schemas.microsoft.com/office/drawing/2014/main" id="{F6E7693F-069C-4B45-BA02-72A62D91F793}"/>
              </a:ext>
            </a:extLst>
          </p:cNvPr>
          <p:cNvCxnSpPr/>
          <p:nvPr/>
        </p:nvCxnSpPr>
        <p:spPr>
          <a:xfrm>
            <a:off x="4463143" y="1099458"/>
            <a:ext cx="3265714" cy="0"/>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0F19A40E-1E1A-405F-994B-786CAFEF25B1}"/>
              </a:ext>
            </a:extLst>
          </p:cNvPr>
          <p:cNvSpPr/>
          <p:nvPr/>
        </p:nvSpPr>
        <p:spPr>
          <a:xfrm>
            <a:off x="5613945" y="578555"/>
            <a:ext cx="794961"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Step 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36FA396A-75A1-4CA1-B316-75E7DE7DF4FA}"/>
              </a:ext>
            </a:extLst>
          </p:cNvPr>
          <p:cNvCxnSpPr>
            <a:cxnSpLocks/>
          </p:cNvCxnSpPr>
          <p:nvPr/>
        </p:nvCxnSpPr>
        <p:spPr>
          <a:xfrm>
            <a:off x="6003471" y="1529444"/>
            <a:ext cx="0" cy="3782785"/>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10">
            <a:extLst>
              <a:ext uri="{FF2B5EF4-FFF2-40B4-BE49-F238E27FC236}">
                <a16:creationId xmlns:a16="http://schemas.microsoft.com/office/drawing/2014/main" id="{BBDFD371-52A7-4C20-8617-5376393BCA6A}"/>
              </a:ext>
            </a:extLst>
          </p:cNvPr>
          <p:cNvSpPr/>
          <p:nvPr/>
        </p:nvSpPr>
        <p:spPr>
          <a:xfrm>
            <a:off x="6096000" y="3189298"/>
            <a:ext cx="794961"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Step 2</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7D1CB93F-B756-4BD9-8573-F003CFC45A45}"/>
              </a:ext>
            </a:extLst>
          </p:cNvPr>
          <p:cNvCxnSpPr/>
          <p:nvPr/>
        </p:nvCxnSpPr>
        <p:spPr>
          <a:xfrm>
            <a:off x="4533900" y="5706156"/>
            <a:ext cx="3265714" cy="0"/>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4BB5A8EA-96F2-4164-B31A-81683B4030C6}"/>
              </a:ext>
            </a:extLst>
          </p:cNvPr>
          <p:cNvSpPr/>
          <p:nvPr/>
        </p:nvSpPr>
        <p:spPr>
          <a:xfrm>
            <a:off x="5698519" y="5630899"/>
            <a:ext cx="794961" cy="463075"/>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Step 3</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245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2779E-1D30-40D5-AFCC-A8273C27CE06}"/>
              </a:ext>
            </a:extLst>
          </p:cNvPr>
          <p:cNvPicPr>
            <a:picLocks noChangeAspect="1"/>
          </p:cNvPicPr>
          <p:nvPr/>
        </p:nvPicPr>
        <p:blipFill>
          <a:blip r:embed="rId2"/>
          <a:stretch>
            <a:fillRect/>
          </a:stretch>
        </p:blipFill>
        <p:spPr>
          <a:xfrm>
            <a:off x="0" y="942586"/>
            <a:ext cx="12192000" cy="4972827"/>
          </a:xfrm>
          <a:prstGeom prst="rect">
            <a:avLst/>
          </a:prstGeom>
        </p:spPr>
      </p:pic>
    </p:spTree>
    <p:extLst>
      <p:ext uri="{BB962C8B-B14F-4D97-AF65-F5344CB8AC3E}">
        <p14:creationId xmlns:p14="http://schemas.microsoft.com/office/powerpoint/2010/main" val="158433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EC4436-3F9C-4FF4-B3A6-43C97399D0A4}"/>
              </a:ext>
            </a:extLst>
          </p:cNvPr>
          <p:cNvPicPr>
            <a:picLocks noChangeAspect="1"/>
          </p:cNvPicPr>
          <p:nvPr/>
        </p:nvPicPr>
        <p:blipFill>
          <a:blip r:embed="rId2"/>
          <a:stretch>
            <a:fillRect/>
          </a:stretch>
        </p:blipFill>
        <p:spPr>
          <a:xfrm>
            <a:off x="0" y="478758"/>
            <a:ext cx="12192000" cy="5900484"/>
          </a:xfrm>
          <a:prstGeom prst="rect">
            <a:avLst/>
          </a:prstGeom>
        </p:spPr>
      </p:pic>
    </p:spTree>
    <p:extLst>
      <p:ext uri="{BB962C8B-B14F-4D97-AF65-F5344CB8AC3E}">
        <p14:creationId xmlns:p14="http://schemas.microsoft.com/office/powerpoint/2010/main" val="186362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98D22E-5561-490C-AEF6-2BAABE215117}"/>
              </a:ext>
            </a:extLst>
          </p:cNvPr>
          <p:cNvSpPr/>
          <p:nvPr/>
        </p:nvSpPr>
        <p:spPr>
          <a:xfrm>
            <a:off x="1045150" y="-118125"/>
            <a:ext cx="534121" cy="7294305"/>
          </a:xfrm>
          <a:prstGeom prst="rect">
            <a:avLst/>
          </a:prstGeom>
          <a:noFill/>
        </p:spPr>
        <p:txBody>
          <a:bodyPr wrap="none" lIns="91440" tIns="45720" rIns="91440" bIns="45720">
            <a:spAutoFit/>
          </a:bodyPr>
          <a:lstStyle/>
          <a:p>
            <a:pPr>
              <a:spcAft>
                <a:spcPts val="800"/>
              </a:spcAft>
            </a:pPr>
            <a:r>
              <a:rPr lang="en-AU" sz="3500" dirty="0">
                <a:effectLst/>
                <a:latin typeface="Algerian" panose="04020705040A02060702" pitchFamily="82" charset="0"/>
                <a:ea typeface="Calibri" panose="020F0502020204030204" pitchFamily="34" charset="0"/>
                <a:cs typeface="Times New Roman" panose="02020603050405020304" pitchFamily="18" charset="0"/>
              </a:rPr>
              <a:t>H</a:t>
            </a:r>
            <a:br>
              <a:rPr lang="en-AU" sz="3500" dirty="0">
                <a:effectLst/>
                <a:latin typeface="Algerian" panose="04020705040A02060702" pitchFamily="82" charset="0"/>
                <a:ea typeface="Calibri" panose="020F0502020204030204" pitchFamily="34" charset="0"/>
                <a:cs typeface="Times New Roman" panose="02020603050405020304" pitchFamily="18" charset="0"/>
              </a:rPr>
            </a:br>
            <a:r>
              <a:rPr lang="en-AU" sz="3500" dirty="0">
                <a:latin typeface="Algerian" panose="04020705040A02060702" pitchFamily="82" charset="0"/>
                <a:ea typeface="Calibri" panose="020F0502020204030204" pitchFamily="34" charset="0"/>
                <a:cs typeface="Times New Roman" panose="02020603050405020304" pitchFamily="18" charset="0"/>
              </a:rPr>
              <a:t>U</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effectLst/>
                <a:latin typeface="Algerian" panose="04020705040A02060702" pitchFamily="82" charset="0"/>
                <a:ea typeface="Calibri" panose="020F0502020204030204" pitchFamily="34" charset="0"/>
                <a:cs typeface="Times New Roman" panose="02020603050405020304" pitchFamily="18" charset="0"/>
              </a:rPr>
              <a:t>G</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latin typeface="Algerian" panose="04020705040A02060702" pitchFamily="82" charset="0"/>
                <a:ea typeface="Calibri" panose="020F0502020204030204" pitchFamily="34" charset="0"/>
                <a:cs typeface="Times New Roman" panose="02020603050405020304" pitchFamily="18" charset="0"/>
              </a:rPr>
              <a:t>S</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effectLst/>
                <a:latin typeface="Algerian" panose="04020705040A02060702" pitchFamily="82" charset="0"/>
                <a:ea typeface="Calibri" panose="020F0502020204030204" pitchFamily="34" charset="0"/>
                <a:cs typeface="Times New Roman" panose="02020603050405020304" pitchFamily="18" charset="0"/>
              </a:rPr>
              <a:t>A</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latin typeface="Algerian" panose="04020705040A02060702" pitchFamily="82" charset="0"/>
                <a:ea typeface="Calibri" panose="020F0502020204030204" pitchFamily="34" charset="0"/>
                <a:cs typeface="Times New Roman" panose="02020603050405020304" pitchFamily="18" charset="0"/>
              </a:rPr>
              <a:t>D</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effectLst/>
                <a:latin typeface="Algerian" panose="04020705040A02060702" pitchFamily="82" charset="0"/>
                <a:ea typeface="Calibri" panose="020F0502020204030204" pitchFamily="34" charset="0"/>
                <a:cs typeface="Times New Roman" panose="02020603050405020304" pitchFamily="18" charset="0"/>
              </a:rPr>
              <a:t>R</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latin typeface="Algerian" panose="04020705040A02060702" pitchFamily="82" charset="0"/>
                <a:ea typeface="Calibri" panose="020F0502020204030204" pitchFamily="34" charset="0"/>
                <a:cs typeface="Times New Roman" panose="02020603050405020304" pitchFamily="18" charset="0"/>
              </a:rPr>
              <a:t>A</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effectLst/>
                <a:latin typeface="Algerian" panose="04020705040A02060702" pitchFamily="82" charset="0"/>
                <a:ea typeface="Calibri" panose="020F0502020204030204" pitchFamily="34" charset="0"/>
                <a:cs typeface="Times New Roman" panose="02020603050405020304" pitchFamily="18" charset="0"/>
              </a:rPr>
              <a:t>G</a:t>
            </a:r>
            <a:br>
              <a:rPr lang="en-AU" sz="3500" dirty="0">
                <a:effectLst/>
                <a:latin typeface="Algerian" panose="04020705040A02060702" pitchFamily="82" charset="0"/>
                <a:ea typeface="Calibri" panose="020F0502020204030204" pitchFamily="34" charset="0"/>
                <a:cs typeface="Times New Roman" panose="02020603050405020304" pitchFamily="18" charset="0"/>
              </a:rPr>
            </a:br>
            <a:r>
              <a:rPr lang="en-AU" sz="3500" dirty="0">
                <a:latin typeface="Algerian" panose="04020705040A02060702" pitchFamily="82" charset="0"/>
                <a:ea typeface="Calibri" panose="020F0502020204030204" pitchFamily="34" charset="0"/>
                <a:cs typeface="Times New Roman" panose="02020603050405020304" pitchFamily="18" charset="0"/>
              </a:rPr>
              <a:t>D</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effectLst/>
                <a:latin typeface="Algerian" panose="04020705040A02060702" pitchFamily="82" charset="0"/>
                <a:ea typeface="Calibri" panose="020F0502020204030204" pitchFamily="34" charset="0"/>
                <a:cs typeface="Times New Roman" panose="02020603050405020304" pitchFamily="18" charset="0"/>
              </a:rPr>
              <a:t>O</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latin typeface="Algerian" panose="04020705040A02060702" pitchFamily="82" charset="0"/>
                <a:ea typeface="Calibri" panose="020F0502020204030204" pitchFamily="34" charset="0"/>
                <a:cs typeface="Times New Roman" panose="02020603050405020304" pitchFamily="18" charset="0"/>
              </a:rPr>
              <a:t>G</a:t>
            </a:r>
            <a:br>
              <a:rPr lang="en-AU" sz="3500" dirty="0">
                <a:latin typeface="Algerian" panose="04020705040A02060702" pitchFamily="82" charset="0"/>
                <a:ea typeface="Calibri" panose="020F0502020204030204" pitchFamily="34" charset="0"/>
                <a:cs typeface="Times New Roman" panose="02020603050405020304" pitchFamily="18" charset="0"/>
              </a:rPr>
            </a:br>
            <a:r>
              <a:rPr lang="en-AU" sz="3500" dirty="0">
                <a:effectLst/>
                <a:latin typeface="Algerian" panose="04020705040A02060702" pitchFamily="82" charset="0"/>
                <a:ea typeface="Calibri" panose="020F0502020204030204" pitchFamily="34" charset="0"/>
                <a:cs typeface="Times New Roman" panose="02020603050405020304" pitchFamily="18" charset="0"/>
              </a:rPr>
              <a:t>s</a:t>
            </a:r>
          </a:p>
        </p:txBody>
      </p:sp>
      <p:sp>
        <p:nvSpPr>
          <p:cNvPr id="8" name="Rectangle 7">
            <a:extLst>
              <a:ext uri="{FF2B5EF4-FFF2-40B4-BE49-F238E27FC236}">
                <a16:creationId xmlns:a16="http://schemas.microsoft.com/office/drawing/2014/main" id="{C4FBB9FF-7A07-40A8-AADA-A2752E7D713A}"/>
              </a:ext>
            </a:extLst>
          </p:cNvPr>
          <p:cNvSpPr/>
          <p:nvPr/>
        </p:nvSpPr>
        <p:spPr>
          <a:xfrm>
            <a:off x="1579271" y="-118125"/>
            <a:ext cx="7805983" cy="7094250"/>
          </a:xfrm>
          <a:prstGeom prst="rect">
            <a:avLst/>
          </a:prstGeom>
          <a:noFill/>
        </p:spPr>
        <p:txBody>
          <a:bodyPr wrap="none" lIns="91440" tIns="45720" rIns="91440" bIns="45720">
            <a:spAutoFit/>
          </a:bodyPr>
          <a:lstStyle/>
          <a:p>
            <a:pPr>
              <a:spcAft>
                <a:spcPts val="800"/>
              </a:spcAft>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ealth literacy</a:t>
            </a:r>
            <a:br>
              <a:rPr lang="en-AU" sz="3500" dirty="0">
                <a:effectLst/>
                <a:latin typeface="Cambria Math" panose="02040503050406030204" pitchFamily="18" charset="0"/>
                <a:ea typeface="Cambria Math" panose="02040503050406030204" pitchFamily="18" charset="0"/>
                <a:cs typeface="Times New Roman" panose="02020603050405020304" pitchFamily="18" charset="0"/>
              </a:rPr>
            </a:b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nemployment</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eographic location</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ocial isolation</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ccess and level of education</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islocation of land</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acism</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ccess to health services</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ender</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iscrimination</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ccupation</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overnment economic and social policies</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ocioeconomic status</a:t>
            </a:r>
            <a:endParaRPr lang="en-AU" sz="3500" dirty="0">
              <a:effectLst/>
              <a:latin typeface="Cambria Math" panose="02040503050406030204" pitchFamily="18" charset="0"/>
              <a:ea typeface="Cambria Math"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1FF1A80-FAEB-47E9-B6E9-D9CD6C44A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275" y="362549"/>
            <a:ext cx="3641854" cy="2731391"/>
          </a:xfrm>
          <a:prstGeom prst="rect">
            <a:avLst/>
          </a:prstGeom>
        </p:spPr>
      </p:pic>
    </p:spTree>
    <p:extLst>
      <p:ext uri="{BB962C8B-B14F-4D97-AF65-F5344CB8AC3E}">
        <p14:creationId xmlns:p14="http://schemas.microsoft.com/office/powerpoint/2010/main" val="36313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C55A68-8C6E-4B58-BDE5-690F26D9387C}"/>
              </a:ext>
            </a:extLst>
          </p:cNvPr>
          <p:cNvSpPr/>
          <p:nvPr/>
        </p:nvSpPr>
        <p:spPr>
          <a:xfrm>
            <a:off x="70879" y="-86107"/>
            <a:ext cx="12284773" cy="5657959"/>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Rio Declaration on Social Determinants of Health</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Action areas:</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Adopt better governance for health and development.</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Promote participation in policy making and implementation.</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Strengthen global governance and collaboration.</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Further reorient the health sector towards reducing health</a:t>
            </a:r>
            <a:br>
              <a:rPr lang="en-AU" sz="3500" dirty="0">
                <a:latin typeface="Cambria Math" panose="02040503050406030204" pitchFamily="18" charset="0"/>
                <a:ea typeface="Cambria Math" panose="02040503050406030204" pitchFamily="18" charset="0"/>
                <a:cs typeface="Times New Roman" panose="02020603050405020304" pitchFamily="18" charset="0"/>
              </a:rPr>
            </a:br>
            <a:r>
              <a:rPr lang="en-AU" sz="3500" dirty="0">
                <a:latin typeface="Cambria Math" panose="02040503050406030204" pitchFamily="18" charset="0"/>
                <a:ea typeface="Cambria Math" panose="02040503050406030204" pitchFamily="18" charset="0"/>
                <a:cs typeface="Times New Roman" panose="02020603050405020304" pitchFamily="18" charset="0"/>
              </a:rPr>
              <a:t>inequities.</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Monitor progress and increase accountability.</a:t>
            </a:r>
          </a:p>
          <a:p>
            <a:pPr>
              <a:spcAft>
                <a:spcPts val="800"/>
              </a:spcAft>
            </a:pPr>
            <a:endParaRPr lang="en-AU" sz="3500" dirty="0">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12534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3E179D-1BD4-4189-8E72-E2ED0D32083C}"/>
              </a:ext>
            </a:extLst>
          </p:cNvPr>
          <p:cNvSpPr/>
          <p:nvPr/>
        </p:nvSpPr>
        <p:spPr>
          <a:xfrm>
            <a:off x="70879" y="-86107"/>
            <a:ext cx="2859565" cy="3836948"/>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5 A’s of Access</a:t>
            </a:r>
            <a:endParaRPr lang="en-AU" sz="3500" b="1" u="sng" dirty="0">
              <a:latin typeface="Cambria Math" panose="02040503050406030204" pitchFamily="18" charset="0"/>
              <a:ea typeface="Cambria Math" panose="02040503050406030204" pitchFamily="18" charset="0"/>
              <a:cs typeface="Times New Roman" panose="02020603050405020304" pitchFamily="18" charset="0"/>
            </a:endParaRP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Can</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Vegan</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Ducks</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Fly</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clap</a:t>
            </a:r>
          </a:p>
        </p:txBody>
      </p:sp>
      <p:sp>
        <p:nvSpPr>
          <p:cNvPr id="5" name="Rectangle 4">
            <a:extLst>
              <a:ext uri="{FF2B5EF4-FFF2-40B4-BE49-F238E27FC236}">
                <a16:creationId xmlns:a16="http://schemas.microsoft.com/office/drawing/2014/main" id="{FE67BA95-B205-4F76-8F2F-71926DA0B604}"/>
              </a:ext>
            </a:extLst>
          </p:cNvPr>
          <p:cNvSpPr/>
          <p:nvPr/>
        </p:nvSpPr>
        <p:spPr>
          <a:xfrm>
            <a:off x="1752723" y="555094"/>
            <a:ext cx="2691442" cy="3195747"/>
          </a:xfrm>
          <a:prstGeom prst="rect">
            <a:avLst/>
          </a:prstGeom>
          <a:noFill/>
        </p:spPr>
        <p:txBody>
          <a:bodyPr wrap="none" lIns="91440" tIns="45720" rIns="91440" bIns="45720">
            <a:spAutoFit/>
          </a:bodyPr>
          <a:lstStyle/>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Acceptability</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Availability</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Adaptability</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Affordability</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Accessibility</a:t>
            </a:r>
          </a:p>
        </p:txBody>
      </p:sp>
    </p:spTree>
    <p:extLst>
      <p:ext uri="{BB962C8B-B14F-4D97-AF65-F5344CB8AC3E}">
        <p14:creationId xmlns:p14="http://schemas.microsoft.com/office/powerpoint/2010/main" val="2973130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5D89D-15D2-43F3-B7C6-8795248448D5}"/>
              </a:ext>
            </a:extLst>
          </p:cNvPr>
          <p:cNvSpPr/>
          <p:nvPr/>
        </p:nvSpPr>
        <p:spPr>
          <a:xfrm>
            <a:off x="3480781" y="501722"/>
            <a:ext cx="3021083" cy="4478149"/>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PABCAR model</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P</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A</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B</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C</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A</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R</a:t>
            </a:r>
          </a:p>
        </p:txBody>
      </p:sp>
      <p:sp>
        <p:nvSpPr>
          <p:cNvPr id="5" name="Rectangle 4">
            <a:extLst>
              <a:ext uri="{FF2B5EF4-FFF2-40B4-BE49-F238E27FC236}">
                <a16:creationId xmlns:a16="http://schemas.microsoft.com/office/drawing/2014/main" id="{29975647-ED2E-4DA7-80C1-27971B465B78}"/>
              </a:ext>
            </a:extLst>
          </p:cNvPr>
          <p:cNvSpPr/>
          <p:nvPr/>
        </p:nvSpPr>
        <p:spPr>
          <a:xfrm>
            <a:off x="4044168" y="1142923"/>
            <a:ext cx="7592912" cy="3836948"/>
          </a:xfrm>
          <a:prstGeom prst="rect">
            <a:avLst/>
          </a:prstGeom>
          <a:noFill/>
        </p:spPr>
        <p:txBody>
          <a:bodyPr wrap="none" lIns="91440" tIns="45720" rIns="91440" bIns="45720">
            <a:spAutoFit/>
          </a:bodyPr>
          <a:lstStyle/>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Identification of the problem</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Is the problem amenable to change?</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Benefits and</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Costs of implementing interventions</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Acceptability of proposed measures</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Recommended actions and monitoring</a:t>
            </a:r>
          </a:p>
        </p:txBody>
      </p:sp>
    </p:spTree>
    <p:extLst>
      <p:ext uri="{BB962C8B-B14F-4D97-AF65-F5344CB8AC3E}">
        <p14:creationId xmlns:p14="http://schemas.microsoft.com/office/powerpoint/2010/main" val="2494820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05936-1EDF-4AD2-A71C-09C7B24BF5FF}"/>
              </a:ext>
            </a:extLst>
          </p:cNvPr>
          <p:cNvPicPr>
            <a:picLocks noChangeAspect="1"/>
          </p:cNvPicPr>
          <p:nvPr/>
        </p:nvPicPr>
        <p:blipFill>
          <a:blip r:embed="rId2"/>
          <a:stretch>
            <a:fillRect/>
          </a:stretch>
        </p:blipFill>
        <p:spPr>
          <a:xfrm>
            <a:off x="1255845" y="0"/>
            <a:ext cx="9680310" cy="6858000"/>
          </a:xfrm>
          <a:prstGeom prst="rect">
            <a:avLst/>
          </a:prstGeom>
        </p:spPr>
      </p:pic>
    </p:spTree>
    <p:extLst>
      <p:ext uri="{BB962C8B-B14F-4D97-AF65-F5344CB8AC3E}">
        <p14:creationId xmlns:p14="http://schemas.microsoft.com/office/powerpoint/2010/main" val="206451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37C62-4B00-44F6-BD92-8CA1312C48A7}"/>
              </a:ext>
            </a:extLst>
          </p:cNvPr>
          <p:cNvSpPr/>
          <p:nvPr/>
        </p:nvSpPr>
        <p:spPr>
          <a:xfrm>
            <a:off x="70879" y="-86107"/>
            <a:ext cx="8796382" cy="2554545"/>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Skills that Support Positive Health Behaviours</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Assertiveness</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Stress management</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Resilience</a:t>
            </a:r>
          </a:p>
        </p:txBody>
      </p:sp>
      <p:sp>
        <p:nvSpPr>
          <p:cNvPr id="5" name="Rectangle 4">
            <a:extLst>
              <a:ext uri="{FF2B5EF4-FFF2-40B4-BE49-F238E27FC236}">
                <a16:creationId xmlns:a16="http://schemas.microsoft.com/office/drawing/2014/main" id="{0E79165E-400A-46C6-81EA-69E926454F24}"/>
              </a:ext>
            </a:extLst>
          </p:cNvPr>
          <p:cNvSpPr/>
          <p:nvPr/>
        </p:nvSpPr>
        <p:spPr>
          <a:xfrm>
            <a:off x="70879" y="2602664"/>
            <a:ext cx="6725174" cy="2554545"/>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Improving Access to Healthcare</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Improving access to healthcare.</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Improving health literacy.</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Ottawa Charter action areas.</a:t>
            </a:r>
          </a:p>
        </p:txBody>
      </p:sp>
    </p:spTree>
    <p:extLst>
      <p:ext uri="{BB962C8B-B14F-4D97-AF65-F5344CB8AC3E}">
        <p14:creationId xmlns:p14="http://schemas.microsoft.com/office/powerpoint/2010/main" val="188138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AF48D5-E569-4387-A7AC-10CCD33A7C3F}"/>
              </a:ext>
            </a:extLst>
          </p:cNvPr>
          <p:cNvSpPr/>
          <p:nvPr/>
        </p:nvSpPr>
        <p:spPr>
          <a:xfrm>
            <a:off x="308761"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67AA2CD8-B4A5-42DA-9D56-606C223316C7}"/>
              </a:ext>
            </a:extLst>
          </p:cNvPr>
          <p:cNvSpPr/>
          <p:nvPr/>
        </p:nvSpPr>
        <p:spPr>
          <a:xfrm>
            <a:off x="605637"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8E9C6009-B1A9-4E00-BD07-73CE773D97C4}"/>
              </a:ext>
            </a:extLst>
          </p:cNvPr>
          <p:cNvSpPr/>
          <p:nvPr/>
        </p:nvSpPr>
        <p:spPr>
          <a:xfrm>
            <a:off x="902513"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753EAFFA-CD6A-4E07-91C0-3BE729852D23}"/>
              </a:ext>
            </a:extLst>
          </p:cNvPr>
          <p:cNvSpPr/>
          <p:nvPr/>
        </p:nvSpPr>
        <p:spPr>
          <a:xfrm>
            <a:off x="1203830"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B778D2B3-3A84-4C45-BDD7-2A764A78FFAC}"/>
              </a:ext>
            </a:extLst>
          </p:cNvPr>
          <p:cNvSpPr/>
          <p:nvPr/>
        </p:nvSpPr>
        <p:spPr>
          <a:xfrm>
            <a:off x="1505147"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1DFFABDB-DB57-4DB4-A149-F1645436F43A}"/>
              </a:ext>
            </a:extLst>
          </p:cNvPr>
          <p:cNvSpPr/>
          <p:nvPr/>
        </p:nvSpPr>
        <p:spPr>
          <a:xfrm>
            <a:off x="1802023"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293A07B1-7F2C-47E4-8816-4B7B426EDE31}"/>
              </a:ext>
            </a:extLst>
          </p:cNvPr>
          <p:cNvSpPr/>
          <p:nvPr/>
        </p:nvSpPr>
        <p:spPr>
          <a:xfrm>
            <a:off x="2098899"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B9063C8E-77D6-45C6-8B92-52CC473209D2}"/>
              </a:ext>
            </a:extLst>
          </p:cNvPr>
          <p:cNvSpPr/>
          <p:nvPr/>
        </p:nvSpPr>
        <p:spPr>
          <a:xfrm>
            <a:off x="2395775"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15F15BCC-DEAB-4AAF-BC4E-04085853CA37}"/>
              </a:ext>
            </a:extLst>
          </p:cNvPr>
          <p:cNvSpPr/>
          <p:nvPr/>
        </p:nvSpPr>
        <p:spPr>
          <a:xfrm>
            <a:off x="2692651"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AFEF8F54-B245-4532-8430-7F88562BC951}"/>
              </a:ext>
            </a:extLst>
          </p:cNvPr>
          <p:cNvSpPr/>
          <p:nvPr/>
        </p:nvSpPr>
        <p:spPr>
          <a:xfrm>
            <a:off x="2989527"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37AA473-3981-42E3-B270-CBF09B823D70}"/>
              </a:ext>
            </a:extLst>
          </p:cNvPr>
          <p:cNvSpPr/>
          <p:nvPr/>
        </p:nvSpPr>
        <p:spPr>
          <a:xfrm>
            <a:off x="3290844"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24258EE0-B91F-44CC-A34D-DC2B8F830BEC}"/>
              </a:ext>
            </a:extLst>
          </p:cNvPr>
          <p:cNvSpPr/>
          <p:nvPr/>
        </p:nvSpPr>
        <p:spPr>
          <a:xfrm>
            <a:off x="3592161"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76D019EA-D477-45B4-A107-91184E3689C1}"/>
              </a:ext>
            </a:extLst>
          </p:cNvPr>
          <p:cNvSpPr/>
          <p:nvPr/>
        </p:nvSpPr>
        <p:spPr>
          <a:xfrm>
            <a:off x="3889037"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CF394E06-F856-4AFE-98C7-ADE0E2CF4E59}"/>
              </a:ext>
            </a:extLst>
          </p:cNvPr>
          <p:cNvSpPr/>
          <p:nvPr/>
        </p:nvSpPr>
        <p:spPr>
          <a:xfrm>
            <a:off x="4185913" y="28809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35760C91-D75C-4AE1-BA8D-8E8CC8606175}"/>
              </a:ext>
            </a:extLst>
          </p:cNvPr>
          <p:cNvSpPr/>
          <p:nvPr/>
        </p:nvSpPr>
        <p:spPr>
          <a:xfrm>
            <a:off x="308761"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8EB04B6E-4C3C-4353-8A32-BDE4DD502F15}"/>
              </a:ext>
            </a:extLst>
          </p:cNvPr>
          <p:cNvSpPr/>
          <p:nvPr/>
        </p:nvSpPr>
        <p:spPr>
          <a:xfrm>
            <a:off x="605637"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DF9BE082-D8DB-447A-9E78-97D2E793EF6E}"/>
              </a:ext>
            </a:extLst>
          </p:cNvPr>
          <p:cNvSpPr/>
          <p:nvPr/>
        </p:nvSpPr>
        <p:spPr>
          <a:xfrm>
            <a:off x="902513"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F738426-1ABB-4A4B-A888-EF7C59CE96BE}"/>
              </a:ext>
            </a:extLst>
          </p:cNvPr>
          <p:cNvSpPr/>
          <p:nvPr/>
        </p:nvSpPr>
        <p:spPr>
          <a:xfrm>
            <a:off x="1203830"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3D46F678-0469-459C-8662-D3ED22B93B98}"/>
              </a:ext>
            </a:extLst>
          </p:cNvPr>
          <p:cNvSpPr/>
          <p:nvPr/>
        </p:nvSpPr>
        <p:spPr>
          <a:xfrm>
            <a:off x="1505147"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01C02B44-EE3A-4AC2-A798-5782637DA190}"/>
              </a:ext>
            </a:extLst>
          </p:cNvPr>
          <p:cNvSpPr/>
          <p:nvPr/>
        </p:nvSpPr>
        <p:spPr>
          <a:xfrm>
            <a:off x="1802023"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ECD65957-70AC-41CC-A190-41D7ACEB5998}"/>
              </a:ext>
            </a:extLst>
          </p:cNvPr>
          <p:cNvSpPr/>
          <p:nvPr/>
        </p:nvSpPr>
        <p:spPr>
          <a:xfrm>
            <a:off x="2098899"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59F1A0C1-3BAC-434A-B952-9C4FB7B3FFEB}"/>
              </a:ext>
            </a:extLst>
          </p:cNvPr>
          <p:cNvSpPr/>
          <p:nvPr/>
        </p:nvSpPr>
        <p:spPr>
          <a:xfrm>
            <a:off x="2395775"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E24050A5-E148-4528-91A4-A335D323106C}"/>
              </a:ext>
            </a:extLst>
          </p:cNvPr>
          <p:cNvSpPr/>
          <p:nvPr/>
        </p:nvSpPr>
        <p:spPr>
          <a:xfrm>
            <a:off x="2692651"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4D791D55-02C6-413E-BECF-4EA33CC9DFFC}"/>
              </a:ext>
            </a:extLst>
          </p:cNvPr>
          <p:cNvSpPr/>
          <p:nvPr/>
        </p:nvSpPr>
        <p:spPr>
          <a:xfrm>
            <a:off x="2989527"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E0B32846-096E-402C-A735-2843ABA489EC}"/>
              </a:ext>
            </a:extLst>
          </p:cNvPr>
          <p:cNvSpPr/>
          <p:nvPr/>
        </p:nvSpPr>
        <p:spPr>
          <a:xfrm>
            <a:off x="3290844"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EBC7C7B4-0783-4621-B82B-9FD49B2578B5}"/>
              </a:ext>
            </a:extLst>
          </p:cNvPr>
          <p:cNvSpPr/>
          <p:nvPr/>
        </p:nvSpPr>
        <p:spPr>
          <a:xfrm>
            <a:off x="3592161"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2A47CB62-D28A-49E6-9E1C-46EC826AC203}"/>
              </a:ext>
            </a:extLst>
          </p:cNvPr>
          <p:cNvSpPr/>
          <p:nvPr/>
        </p:nvSpPr>
        <p:spPr>
          <a:xfrm>
            <a:off x="3889037"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EB4374A5-E0ED-4DD2-8BDF-D5A17039C75F}"/>
              </a:ext>
            </a:extLst>
          </p:cNvPr>
          <p:cNvSpPr/>
          <p:nvPr/>
        </p:nvSpPr>
        <p:spPr>
          <a:xfrm>
            <a:off x="4185913" y="657424"/>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B0EB3426-3557-4FCB-B19D-B82109ED0EB3}"/>
              </a:ext>
            </a:extLst>
          </p:cNvPr>
          <p:cNvSpPr/>
          <p:nvPr/>
        </p:nvSpPr>
        <p:spPr>
          <a:xfrm>
            <a:off x="308761"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ABB3D82E-7730-4F6B-897D-359235EE479E}"/>
              </a:ext>
            </a:extLst>
          </p:cNvPr>
          <p:cNvSpPr/>
          <p:nvPr/>
        </p:nvSpPr>
        <p:spPr>
          <a:xfrm>
            <a:off x="605637"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3463F335-CB43-4D3A-A6B6-174A459770A4}"/>
              </a:ext>
            </a:extLst>
          </p:cNvPr>
          <p:cNvSpPr/>
          <p:nvPr/>
        </p:nvSpPr>
        <p:spPr>
          <a:xfrm>
            <a:off x="902513"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6CF15268-5111-4AA5-8C93-9EE1FC2E5429}"/>
              </a:ext>
            </a:extLst>
          </p:cNvPr>
          <p:cNvSpPr/>
          <p:nvPr/>
        </p:nvSpPr>
        <p:spPr>
          <a:xfrm>
            <a:off x="1203830"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04AE82EB-4E4B-429B-B6B0-6CFF37835629}"/>
              </a:ext>
            </a:extLst>
          </p:cNvPr>
          <p:cNvSpPr/>
          <p:nvPr/>
        </p:nvSpPr>
        <p:spPr>
          <a:xfrm>
            <a:off x="1505147"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37E22F31-3612-4E4A-936B-DB39B6D9E5F9}"/>
              </a:ext>
            </a:extLst>
          </p:cNvPr>
          <p:cNvSpPr/>
          <p:nvPr/>
        </p:nvSpPr>
        <p:spPr>
          <a:xfrm>
            <a:off x="1802023"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3DE10D7D-24C4-4424-9346-6AFEAFE66AAD}"/>
              </a:ext>
            </a:extLst>
          </p:cNvPr>
          <p:cNvSpPr/>
          <p:nvPr/>
        </p:nvSpPr>
        <p:spPr>
          <a:xfrm>
            <a:off x="2098899"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0" name="Rectangle 39">
            <a:extLst>
              <a:ext uri="{FF2B5EF4-FFF2-40B4-BE49-F238E27FC236}">
                <a16:creationId xmlns:a16="http://schemas.microsoft.com/office/drawing/2014/main" id="{92097B11-33C9-4E7E-AC49-C959BD955493}"/>
              </a:ext>
            </a:extLst>
          </p:cNvPr>
          <p:cNvSpPr/>
          <p:nvPr/>
        </p:nvSpPr>
        <p:spPr>
          <a:xfrm>
            <a:off x="2395775"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54839AFF-9F78-4AD6-998B-47A2537AA816}"/>
              </a:ext>
            </a:extLst>
          </p:cNvPr>
          <p:cNvSpPr/>
          <p:nvPr/>
        </p:nvSpPr>
        <p:spPr>
          <a:xfrm>
            <a:off x="2692651"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22CE3362-BDC1-4FB1-9D01-6DCB38BB63E6}"/>
              </a:ext>
            </a:extLst>
          </p:cNvPr>
          <p:cNvSpPr/>
          <p:nvPr/>
        </p:nvSpPr>
        <p:spPr>
          <a:xfrm>
            <a:off x="2989527"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E8CF45DF-E17D-4D66-AB71-FBA465D7EB6E}"/>
              </a:ext>
            </a:extLst>
          </p:cNvPr>
          <p:cNvSpPr/>
          <p:nvPr/>
        </p:nvSpPr>
        <p:spPr>
          <a:xfrm>
            <a:off x="3290844"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AADA5552-111E-442A-980E-C9DBA2385713}"/>
              </a:ext>
            </a:extLst>
          </p:cNvPr>
          <p:cNvSpPr/>
          <p:nvPr/>
        </p:nvSpPr>
        <p:spPr>
          <a:xfrm>
            <a:off x="3592161"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AE889CE7-16D6-41CB-B3FC-7CF36C325CA9}"/>
              </a:ext>
            </a:extLst>
          </p:cNvPr>
          <p:cNvSpPr/>
          <p:nvPr/>
        </p:nvSpPr>
        <p:spPr>
          <a:xfrm>
            <a:off x="3889037"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2B28E076-7DBA-4FB6-8AAC-727ABBE9D69E}"/>
              </a:ext>
            </a:extLst>
          </p:cNvPr>
          <p:cNvSpPr/>
          <p:nvPr/>
        </p:nvSpPr>
        <p:spPr>
          <a:xfrm>
            <a:off x="4185913" y="1026756"/>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EDB5A0AD-DC32-4108-A3F7-8685E1FAD3C1}"/>
              </a:ext>
            </a:extLst>
          </p:cNvPr>
          <p:cNvSpPr/>
          <p:nvPr/>
        </p:nvSpPr>
        <p:spPr>
          <a:xfrm>
            <a:off x="308761"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8" name="Rectangle 47">
            <a:extLst>
              <a:ext uri="{FF2B5EF4-FFF2-40B4-BE49-F238E27FC236}">
                <a16:creationId xmlns:a16="http://schemas.microsoft.com/office/drawing/2014/main" id="{28A72D6C-928D-419D-AE43-BD128F483656}"/>
              </a:ext>
            </a:extLst>
          </p:cNvPr>
          <p:cNvSpPr/>
          <p:nvPr/>
        </p:nvSpPr>
        <p:spPr>
          <a:xfrm>
            <a:off x="605637"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B0D1D62E-141D-4443-A420-15740465F3D3}"/>
              </a:ext>
            </a:extLst>
          </p:cNvPr>
          <p:cNvSpPr/>
          <p:nvPr/>
        </p:nvSpPr>
        <p:spPr>
          <a:xfrm>
            <a:off x="902513"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49">
            <a:extLst>
              <a:ext uri="{FF2B5EF4-FFF2-40B4-BE49-F238E27FC236}">
                <a16:creationId xmlns:a16="http://schemas.microsoft.com/office/drawing/2014/main" id="{0415AAEB-9947-4F72-8495-7BB7556EEAF9}"/>
              </a:ext>
            </a:extLst>
          </p:cNvPr>
          <p:cNvSpPr/>
          <p:nvPr/>
        </p:nvSpPr>
        <p:spPr>
          <a:xfrm>
            <a:off x="1203830"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1" name="Rectangle 50">
            <a:extLst>
              <a:ext uri="{FF2B5EF4-FFF2-40B4-BE49-F238E27FC236}">
                <a16:creationId xmlns:a16="http://schemas.microsoft.com/office/drawing/2014/main" id="{DF31C544-8E7F-4FD6-A508-C2F29BB1C9A8}"/>
              </a:ext>
            </a:extLst>
          </p:cNvPr>
          <p:cNvSpPr/>
          <p:nvPr/>
        </p:nvSpPr>
        <p:spPr>
          <a:xfrm>
            <a:off x="1505147"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CB9FC395-B279-46B4-9F54-EA962A10ED19}"/>
              </a:ext>
            </a:extLst>
          </p:cNvPr>
          <p:cNvSpPr/>
          <p:nvPr/>
        </p:nvSpPr>
        <p:spPr>
          <a:xfrm>
            <a:off x="1802023"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3" name="Rectangle 52">
            <a:extLst>
              <a:ext uri="{FF2B5EF4-FFF2-40B4-BE49-F238E27FC236}">
                <a16:creationId xmlns:a16="http://schemas.microsoft.com/office/drawing/2014/main" id="{1CD5E720-080A-4237-BB8B-544D6516CF31}"/>
              </a:ext>
            </a:extLst>
          </p:cNvPr>
          <p:cNvSpPr/>
          <p:nvPr/>
        </p:nvSpPr>
        <p:spPr>
          <a:xfrm>
            <a:off x="2098899"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4" name="Rectangle 53">
            <a:extLst>
              <a:ext uri="{FF2B5EF4-FFF2-40B4-BE49-F238E27FC236}">
                <a16:creationId xmlns:a16="http://schemas.microsoft.com/office/drawing/2014/main" id="{341474EA-8BEB-4252-821A-888DAA481403}"/>
              </a:ext>
            </a:extLst>
          </p:cNvPr>
          <p:cNvSpPr/>
          <p:nvPr/>
        </p:nvSpPr>
        <p:spPr>
          <a:xfrm>
            <a:off x="2395775"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5" name="Rectangle 54">
            <a:extLst>
              <a:ext uri="{FF2B5EF4-FFF2-40B4-BE49-F238E27FC236}">
                <a16:creationId xmlns:a16="http://schemas.microsoft.com/office/drawing/2014/main" id="{A117C210-D7EF-4F51-8D8A-D57E20C664ED}"/>
              </a:ext>
            </a:extLst>
          </p:cNvPr>
          <p:cNvSpPr/>
          <p:nvPr/>
        </p:nvSpPr>
        <p:spPr>
          <a:xfrm>
            <a:off x="2692651"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6" name="Rectangle 55">
            <a:extLst>
              <a:ext uri="{FF2B5EF4-FFF2-40B4-BE49-F238E27FC236}">
                <a16:creationId xmlns:a16="http://schemas.microsoft.com/office/drawing/2014/main" id="{B59EBA7F-8684-4DA4-8ACE-CBCDACF15C89}"/>
              </a:ext>
            </a:extLst>
          </p:cNvPr>
          <p:cNvSpPr/>
          <p:nvPr/>
        </p:nvSpPr>
        <p:spPr>
          <a:xfrm>
            <a:off x="2989527"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7" name="Rectangle 56">
            <a:extLst>
              <a:ext uri="{FF2B5EF4-FFF2-40B4-BE49-F238E27FC236}">
                <a16:creationId xmlns:a16="http://schemas.microsoft.com/office/drawing/2014/main" id="{9612F03C-E2F2-4887-97BD-BF50602B1048}"/>
              </a:ext>
            </a:extLst>
          </p:cNvPr>
          <p:cNvSpPr/>
          <p:nvPr/>
        </p:nvSpPr>
        <p:spPr>
          <a:xfrm>
            <a:off x="3290844"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8" name="Rectangle 57">
            <a:extLst>
              <a:ext uri="{FF2B5EF4-FFF2-40B4-BE49-F238E27FC236}">
                <a16:creationId xmlns:a16="http://schemas.microsoft.com/office/drawing/2014/main" id="{63EA83CC-415E-4FA0-BC75-BD21E6E9133D}"/>
              </a:ext>
            </a:extLst>
          </p:cNvPr>
          <p:cNvSpPr/>
          <p:nvPr/>
        </p:nvSpPr>
        <p:spPr>
          <a:xfrm>
            <a:off x="3592161"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9" name="Rectangle 58">
            <a:extLst>
              <a:ext uri="{FF2B5EF4-FFF2-40B4-BE49-F238E27FC236}">
                <a16:creationId xmlns:a16="http://schemas.microsoft.com/office/drawing/2014/main" id="{DF8C46B4-3476-4DA4-8B4A-737F8A0079EE}"/>
              </a:ext>
            </a:extLst>
          </p:cNvPr>
          <p:cNvSpPr/>
          <p:nvPr/>
        </p:nvSpPr>
        <p:spPr>
          <a:xfrm>
            <a:off x="3889037"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0" name="Rectangle 59">
            <a:extLst>
              <a:ext uri="{FF2B5EF4-FFF2-40B4-BE49-F238E27FC236}">
                <a16:creationId xmlns:a16="http://schemas.microsoft.com/office/drawing/2014/main" id="{0C5EE33A-3112-4667-99BA-B17C0B09F967}"/>
              </a:ext>
            </a:extLst>
          </p:cNvPr>
          <p:cNvSpPr/>
          <p:nvPr/>
        </p:nvSpPr>
        <p:spPr>
          <a:xfrm>
            <a:off x="4185913" y="1396088"/>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1" name="Rectangle 60">
            <a:extLst>
              <a:ext uri="{FF2B5EF4-FFF2-40B4-BE49-F238E27FC236}">
                <a16:creationId xmlns:a16="http://schemas.microsoft.com/office/drawing/2014/main" id="{2FFC09F6-8C53-449F-9A51-53CD6FFAE70F}"/>
              </a:ext>
            </a:extLst>
          </p:cNvPr>
          <p:cNvSpPr/>
          <p:nvPr/>
        </p:nvSpPr>
        <p:spPr>
          <a:xfrm>
            <a:off x="308761"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2" name="Rectangle 61">
            <a:extLst>
              <a:ext uri="{FF2B5EF4-FFF2-40B4-BE49-F238E27FC236}">
                <a16:creationId xmlns:a16="http://schemas.microsoft.com/office/drawing/2014/main" id="{2B388E40-FF80-4689-B7CF-0161F716C610}"/>
              </a:ext>
            </a:extLst>
          </p:cNvPr>
          <p:cNvSpPr/>
          <p:nvPr/>
        </p:nvSpPr>
        <p:spPr>
          <a:xfrm>
            <a:off x="605637"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3" name="Rectangle 62">
            <a:extLst>
              <a:ext uri="{FF2B5EF4-FFF2-40B4-BE49-F238E27FC236}">
                <a16:creationId xmlns:a16="http://schemas.microsoft.com/office/drawing/2014/main" id="{AF0A5F80-A925-4630-B5B3-CA5BC6545867}"/>
              </a:ext>
            </a:extLst>
          </p:cNvPr>
          <p:cNvSpPr/>
          <p:nvPr/>
        </p:nvSpPr>
        <p:spPr>
          <a:xfrm>
            <a:off x="902513"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4" name="Rectangle 63">
            <a:extLst>
              <a:ext uri="{FF2B5EF4-FFF2-40B4-BE49-F238E27FC236}">
                <a16:creationId xmlns:a16="http://schemas.microsoft.com/office/drawing/2014/main" id="{281018DB-10F9-4E48-B074-0E51150250AE}"/>
              </a:ext>
            </a:extLst>
          </p:cNvPr>
          <p:cNvSpPr/>
          <p:nvPr/>
        </p:nvSpPr>
        <p:spPr>
          <a:xfrm>
            <a:off x="1203830"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5" name="Rectangle 64">
            <a:extLst>
              <a:ext uri="{FF2B5EF4-FFF2-40B4-BE49-F238E27FC236}">
                <a16:creationId xmlns:a16="http://schemas.microsoft.com/office/drawing/2014/main" id="{EFF3B938-6179-4276-B541-99DB2A4B85C9}"/>
              </a:ext>
            </a:extLst>
          </p:cNvPr>
          <p:cNvSpPr/>
          <p:nvPr/>
        </p:nvSpPr>
        <p:spPr>
          <a:xfrm>
            <a:off x="1505147"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6" name="Rectangle 65">
            <a:extLst>
              <a:ext uri="{FF2B5EF4-FFF2-40B4-BE49-F238E27FC236}">
                <a16:creationId xmlns:a16="http://schemas.microsoft.com/office/drawing/2014/main" id="{8272BEC8-A491-4CCA-93F7-539C16DAE30F}"/>
              </a:ext>
            </a:extLst>
          </p:cNvPr>
          <p:cNvSpPr/>
          <p:nvPr/>
        </p:nvSpPr>
        <p:spPr>
          <a:xfrm>
            <a:off x="1802023"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7" name="Rectangle 66">
            <a:extLst>
              <a:ext uri="{FF2B5EF4-FFF2-40B4-BE49-F238E27FC236}">
                <a16:creationId xmlns:a16="http://schemas.microsoft.com/office/drawing/2014/main" id="{68D395D9-0E69-42F1-9343-A369441EC8DA}"/>
              </a:ext>
            </a:extLst>
          </p:cNvPr>
          <p:cNvSpPr/>
          <p:nvPr/>
        </p:nvSpPr>
        <p:spPr>
          <a:xfrm>
            <a:off x="2098899"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8" name="Rectangle 67">
            <a:extLst>
              <a:ext uri="{FF2B5EF4-FFF2-40B4-BE49-F238E27FC236}">
                <a16:creationId xmlns:a16="http://schemas.microsoft.com/office/drawing/2014/main" id="{F0B9422E-FD45-45C2-8FFE-FDB3B7F443D7}"/>
              </a:ext>
            </a:extLst>
          </p:cNvPr>
          <p:cNvSpPr/>
          <p:nvPr/>
        </p:nvSpPr>
        <p:spPr>
          <a:xfrm>
            <a:off x="2395775"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9" name="Rectangle 68">
            <a:extLst>
              <a:ext uri="{FF2B5EF4-FFF2-40B4-BE49-F238E27FC236}">
                <a16:creationId xmlns:a16="http://schemas.microsoft.com/office/drawing/2014/main" id="{E8D8F395-3752-457B-9443-0FFA3E15BBF5}"/>
              </a:ext>
            </a:extLst>
          </p:cNvPr>
          <p:cNvSpPr/>
          <p:nvPr/>
        </p:nvSpPr>
        <p:spPr>
          <a:xfrm>
            <a:off x="2692651"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0" name="Rectangle 69">
            <a:extLst>
              <a:ext uri="{FF2B5EF4-FFF2-40B4-BE49-F238E27FC236}">
                <a16:creationId xmlns:a16="http://schemas.microsoft.com/office/drawing/2014/main" id="{E2EB9C01-4C01-4866-AAB8-EC38077BCDD9}"/>
              </a:ext>
            </a:extLst>
          </p:cNvPr>
          <p:cNvSpPr/>
          <p:nvPr/>
        </p:nvSpPr>
        <p:spPr>
          <a:xfrm>
            <a:off x="2989527"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1" name="Rectangle 70">
            <a:extLst>
              <a:ext uri="{FF2B5EF4-FFF2-40B4-BE49-F238E27FC236}">
                <a16:creationId xmlns:a16="http://schemas.microsoft.com/office/drawing/2014/main" id="{49C42548-6E45-44BF-A65D-1DBD4F96024C}"/>
              </a:ext>
            </a:extLst>
          </p:cNvPr>
          <p:cNvSpPr/>
          <p:nvPr/>
        </p:nvSpPr>
        <p:spPr>
          <a:xfrm>
            <a:off x="3290844"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2" name="Rectangle 71">
            <a:extLst>
              <a:ext uri="{FF2B5EF4-FFF2-40B4-BE49-F238E27FC236}">
                <a16:creationId xmlns:a16="http://schemas.microsoft.com/office/drawing/2014/main" id="{80F13D11-927D-48E7-9FE2-6F6D9F587FEF}"/>
              </a:ext>
            </a:extLst>
          </p:cNvPr>
          <p:cNvSpPr/>
          <p:nvPr/>
        </p:nvSpPr>
        <p:spPr>
          <a:xfrm>
            <a:off x="3592161"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3" name="Rectangle 72">
            <a:extLst>
              <a:ext uri="{FF2B5EF4-FFF2-40B4-BE49-F238E27FC236}">
                <a16:creationId xmlns:a16="http://schemas.microsoft.com/office/drawing/2014/main" id="{623C0796-3DF9-4B68-B562-A0D22B8A82F4}"/>
              </a:ext>
            </a:extLst>
          </p:cNvPr>
          <p:cNvSpPr/>
          <p:nvPr/>
        </p:nvSpPr>
        <p:spPr>
          <a:xfrm>
            <a:off x="3889037"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4" name="Rectangle 73">
            <a:extLst>
              <a:ext uri="{FF2B5EF4-FFF2-40B4-BE49-F238E27FC236}">
                <a16:creationId xmlns:a16="http://schemas.microsoft.com/office/drawing/2014/main" id="{9A48A339-DD24-4149-B2A8-FA5DA2935BC1}"/>
              </a:ext>
            </a:extLst>
          </p:cNvPr>
          <p:cNvSpPr/>
          <p:nvPr/>
        </p:nvSpPr>
        <p:spPr>
          <a:xfrm>
            <a:off x="4185913" y="1765420"/>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5" name="Rectangle 74">
            <a:extLst>
              <a:ext uri="{FF2B5EF4-FFF2-40B4-BE49-F238E27FC236}">
                <a16:creationId xmlns:a16="http://schemas.microsoft.com/office/drawing/2014/main" id="{A66C5FA6-E8B1-4C95-959C-AD270A6CFA34}"/>
              </a:ext>
            </a:extLst>
          </p:cNvPr>
          <p:cNvSpPr/>
          <p:nvPr/>
        </p:nvSpPr>
        <p:spPr>
          <a:xfrm>
            <a:off x="308761"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6" name="Rectangle 75">
            <a:extLst>
              <a:ext uri="{FF2B5EF4-FFF2-40B4-BE49-F238E27FC236}">
                <a16:creationId xmlns:a16="http://schemas.microsoft.com/office/drawing/2014/main" id="{133FC29A-048A-4CE9-AC2A-3773A95C6850}"/>
              </a:ext>
            </a:extLst>
          </p:cNvPr>
          <p:cNvSpPr/>
          <p:nvPr/>
        </p:nvSpPr>
        <p:spPr>
          <a:xfrm>
            <a:off x="605637"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7" name="Rectangle 76">
            <a:extLst>
              <a:ext uri="{FF2B5EF4-FFF2-40B4-BE49-F238E27FC236}">
                <a16:creationId xmlns:a16="http://schemas.microsoft.com/office/drawing/2014/main" id="{8D3E6BDB-8BDC-4DD5-9340-59A5C44CAC5D}"/>
              </a:ext>
            </a:extLst>
          </p:cNvPr>
          <p:cNvSpPr/>
          <p:nvPr/>
        </p:nvSpPr>
        <p:spPr>
          <a:xfrm>
            <a:off x="902513"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8" name="Rectangle 77">
            <a:extLst>
              <a:ext uri="{FF2B5EF4-FFF2-40B4-BE49-F238E27FC236}">
                <a16:creationId xmlns:a16="http://schemas.microsoft.com/office/drawing/2014/main" id="{46B2A2CD-C7CA-4E1D-A1BA-E46B26527947}"/>
              </a:ext>
            </a:extLst>
          </p:cNvPr>
          <p:cNvSpPr/>
          <p:nvPr/>
        </p:nvSpPr>
        <p:spPr>
          <a:xfrm>
            <a:off x="1203830"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9" name="Rectangle 78">
            <a:extLst>
              <a:ext uri="{FF2B5EF4-FFF2-40B4-BE49-F238E27FC236}">
                <a16:creationId xmlns:a16="http://schemas.microsoft.com/office/drawing/2014/main" id="{91C10209-AF8E-466D-8F93-2D57D8E6CBF3}"/>
              </a:ext>
            </a:extLst>
          </p:cNvPr>
          <p:cNvSpPr/>
          <p:nvPr/>
        </p:nvSpPr>
        <p:spPr>
          <a:xfrm>
            <a:off x="1505147"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0" name="Rectangle 79">
            <a:extLst>
              <a:ext uri="{FF2B5EF4-FFF2-40B4-BE49-F238E27FC236}">
                <a16:creationId xmlns:a16="http://schemas.microsoft.com/office/drawing/2014/main" id="{36F54F5C-687E-4E2D-9B73-9651A591D82D}"/>
              </a:ext>
            </a:extLst>
          </p:cNvPr>
          <p:cNvSpPr/>
          <p:nvPr/>
        </p:nvSpPr>
        <p:spPr>
          <a:xfrm>
            <a:off x="1802023"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1" name="Rectangle 80">
            <a:extLst>
              <a:ext uri="{FF2B5EF4-FFF2-40B4-BE49-F238E27FC236}">
                <a16:creationId xmlns:a16="http://schemas.microsoft.com/office/drawing/2014/main" id="{250FCE50-A558-4F32-B3C6-B89386E86D43}"/>
              </a:ext>
            </a:extLst>
          </p:cNvPr>
          <p:cNvSpPr/>
          <p:nvPr/>
        </p:nvSpPr>
        <p:spPr>
          <a:xfrm>
            <a:off x="2098899"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F69120D6-5342-4EEE-AC6E-45B182A95F3A}"/>
              </a:ext>
            </a:extLst>
          </p:cNvPr>
          <p:cNvSpPr/>
          <p:nvPr/>
        </p:nvSpPr>
        <p:spPr>
          <a:xfrm>
            <a:off x="2395775"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3" name="Rectangle 82">
            <a:extLst>
              <a:ext uri="{FF2B5EF4-FFF2-40B4-BE49-F238E27FC236}">
                <a16:creationId xmlns:a16="http://schemas.microsoft.com/office/drawing/2014/main" id="{49E21140-07D9-42CD-8352-F683988CA798}"/>
              </a:ext>
            </a:extLst>
          </p:cNvPr>
          <p:cNvSpPr/>
          <p:nvPr/>
        </p:nvSpPr>
        <p:spPr>
          <a:xfrm>
            <a:off x="2692651"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4" name="Rectangle 83">
            <a:extLst>
              <a:ext uri="{FF2B5EF4-FFF2-40B4-BE49-F238E27FC236}">
                <a16:creationId xmlns:a16="http://schemas.microsoft.com/office/drawing/2014/main" id="{D1B416C1-A7B1-469A-B2F8-A357B0121A21}"/>
              </a:ext>
            </a:extLst>
          </p:cNvPr>
          <p:cNvSpPr/>
          <p:nvPr/>
        </p:nvSpPr>
        <p:spPr>
          <a:xfrm>
            <a:off x="2989527"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5" name="Rectangle 84">
            <a:extLst>
              <a:ext uri="{FF2B5EF4-FFF2-40B4-BE49-F238E27FC236}">
                <a16:creationId xmlns:a16="http://schemas.microsoft.com/office/drawing/2014/main" id="{DCB6F0DE-88C6-4F54-8B29-F1FAD7FCA5F6}"/>
              </a:ext>
            </a:extLst>
          </p:cNvPr>
          <p:cNvSpPr/>
          <p:nvPr/>
        </p:nvSpPr>
        <p:spPr>
          <a:xfrm>
            <a:off x="3290844"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6" name="Rectangle 85">
            <a:extLst>
              <a:ext uri="{FF2B5EF4-FFF2-40B4-BE49-F238E27FC236}">
                <a16:creationId xmlns:a16="http://schemas.microsoft.com/office/drawing/2014/main" id="{4D394680-551D-4C0C-AFAB-56B97FA38A5C}"/>
              </a:ext>
            </a:extLst>
          </p:cNvPr>
          <p:cNvSpPr/>
          <p:nvPr/>
        </p:nvSpPr>
        <p:spPr>
          <a:xfrm>
            <a:off x="3592161"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7" name="Rectangle 86">
            <a:extLst>
              <a:ext uri="{FF2B5EF4-FFF2-40B4-BE49-F238E27FC236}">
                <a16:creationId xmlns:a16="http://schemas.microsoft.com/office/drawing/2014/main" id="{26D23926-5B83-449C-BB2B-FEB0D7DF793A}"/>
              </a:ext>
            </a:extLst>
          </p:cNvPr>
          <p:cNvSpPr/>
          <p:nvPr/>
        </p:nvSpPr>
        <p:spPr>
          <a:xfrm>
            <a:off x="3889037"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8" name="Rectangle 87">
            <a:extLst>
              <a:ext uri="{FF2B5EF4-FFF2-40B4-BE49-F238E27FC236}">
                <a16:creationId xmlns:a16="http://schemas.microsoft.com/office/drawing/2014/main" id="{7B1EF896-BD71-4DC3-B058-6628CA66BDE3}"/>
              </a:ext>
            </a:extLst>
          </p:cNvPr>
          <p:cNvSpPr/>
          <p:nvPr/>
        </p:nvSpPr>
        <p:spPr>
          <a:xfrm>
            <a:off x="4185913" y="2134752"/>
            <a:ext cx="2968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9" name="Flowchart: Data 88">
            <a:extLst>
              <a:ext uri="{FF2B5EF4-FFF2-40B4-BE49-F238E27FC236}">
                <a16:creationId xmlns:a16="http://schemas.microsoft.com/office/drawing/2014/main" id="{C0FCA0BF-B978-40DB-847E-E1B9B1E11D61}"/>
              </a:ext>
            </a:extLst>
          </p:cNvPr>
          <p:cNvSpPr/>
          <p:nvPr/>
        </p:nvSpPr>
        <p:spPr>
          <a:xfrm>
            <a:off x="1496266" y="738872"/>
            <a:ext cx="1711758" cy="1333304"/>
          </a:xfrm>
          <a:prstGeom prst="flowChartInputOutp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91" name="Straight Arrow Connector 90">
            <a:extLst>
              <a:ext uri="{FF2B5EF4-FFF2-40B4-BE49-F238E27FC236}">
                <a16:creationId xmlns:a16="http://schemas.microsoft.com/office/drawing/2014/main" id="{3AF926AE-45D0-498A-968E-0039E0DE0233}"/>
              </a:ext>
            </a:extLst>
          </p:cNvPr>
          <p:cNvCxnSpPr>
            <a:stCxn id="89" idx="5"/>
            <a:endCxn id="59" idx="0"/>
          </p:cNvCxnSpPr>
          <p:nvPr/>
        </p:nvCxnSpPr>
        <p:spPr>
          <a:xfrm flipV="1">
            <a:off x="3036848" y="1396088"/>
            <a:ext cx="1000627" cy="94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3B230DF-FFF7-4568-9434-141EA3D6279F}"/>
                  </a:ext>
                </a:extLst>
              </p:cNvPr>
              <p:cNvSpPr txBox="1"/>
              <p:nvPr/>
            </p:nvSpPr>
            <p:spPr>
              <a:xfrm>
                <a:off x="4482789" y="4955651"/>
                <a:ext cx="9826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0" smtClean="0">
                          <a:latin typeface="Cambria Math" panose="02040503050406030204" pitchFamily="18" charset="0"/>
                        </a:rPr>
                        <m:t>τ</m:t>
                      </m:r>
                      <m:r>
                        <a:rPr lang="en-AU" b="0" i="0" smtClean="0">
                          <a:latin typeface="Cambria Math" panose="02040503050406030204" pitchFamily="18" charset="0"/>
                        </a:rPr>
                        <m:t>=</m:t>
                      </m:r>
                      <m:r>
                        <m:rPr>
                          <m:sty m:val="p"/>
                        </m:rPr>
                        <a:rPr lang="en-AU" b="0" i="0" smtClean="0">
                          <a:latin typeface="Cambria Math" panose="02040503050406030204" pitchFamily="18" charset="0"/>
                        </a:rPr>
                        <m:t>NAIB</m:t>
                      </m:r>
                    </m:oMath>
                  </m:oMathPara>
                </a14:m>
                <a:endParaRPr lang="en-AU" dirty="0"/>
              </a:p>
            </p:txBody>
          </p:sp>
        </mc:Choice>
        <mc:Fallback xmlns="">
          <p:sp>
            <p:nvSpPr>
              <p:cNvPr id="90" name="TextBox 89">
                <a:extLst>
                  <a:ext uri="{FF2B5EF4-FFF2-40B4-BE49-F238E27FC236}">
                    <a16:creationId xmlns:a16="http://schemas.microsoft.com/office/drawing/2014/main" id="{33B230DF-FFF7-4568-9434-141EA3D6279F}"/>
                  </a:ext>
                </a:extLst>
              </p:cNvPr>
              <p:cNvSpPr txBox="1">
                <a:spLocks noRot="1" noChangeAspect="1" noMove="1" noResize="1" noEditPoints="1" noAdjustHandles="1" noChangeArrowheads="1" noChangeShapeType="1" noTextEdit="1"/>
              </p:cNvSpPr>
              <p:nvPr/>
            </p:nvSpPr>
            <p:spPr>
              <a:xfrm>
                <a:off x="4482789" y="4955651"/>
                <a:ext cx="982640" cy="276999"/>
              </a:xfrm>
              <a:prstGeom prst="rect">
                <a:avLst/>
              </a:prstGeom>
              <a:blipFill>
                <a:blip r:embed="rId2"/>
                <a:stretch>
                  <a:fillRect l="-3086" r="-5556" b="-6667"/>
                </a:stretch>
              </a:blipFill>
            </p:spPr>
            <p:txBody>
              <a:bodyPr/>
              <a:lstStyle/>
              <a:p>
                <a:r>
                  <a:rPr lang="en-AU">
                    <a:noFill/>
                  </a:rPr>
                  <a:t> </a:t>
                </a:r>
              </a:p>
            </p:txBody>
          </p:sp>
        </mc:Fallback>
      </mc:AlternateContent>
      <p:pic>
        <p:nvPicPr>
          <p:cNvPr id="92" name="Picture 91">
            <a:extLst>
              <a:ext uri="{FF2B5EF4-FFF2-40B4-BE49-F238E27FC236}">
                <a16:creationId xmlns:a16="http://schemas.microsoft.com/office/drawing/2014/main" id="{F46C84CD-82DE-425D-973A-A934C33BF02D}"/>
              </a:ext>
            </a:extLst>
          </p:cNvPr>
          <p:cNvPicPr>
            <a:picLocks noChangeAspect="1"/>
          </p:cNvPicPr>
          <p:nvPr/>
        </p:nvPicPr>
        <p:blipFill>
          <a:blip r:embed="rId3"/>
          <a:stretch>
            <a:fillRect/>
          </a:stretch>
        </p:blipFill>
        <p:spPr>
          <a:xfrm>
            <a:off x="4889342" y="137268"/>
            <a:ext cx="4422945" cy="2726399"/>
          </a:xfrm>
          <a:prstGeom prst="rect">
            <a:avLst/>
          </a:prstGeom>
        </p:spPr>
      </p:pic>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FB9B73DA-4D87-42E4-A7C1-F3E9F83FD18B}"/>
                  </a:ext>
                </a:extLst>
              </p:cNvPr>
              <p:cNvSpPr/>
              <p:nvPr/>
            </p:nvSpPr>
            <p:spPr>
              <a:xfrm>
                <a:off x="891998" y="2513520"/>
                <a:ext cx="2555123" cy="612732"/>
              </a:xfrm>
              <a:prstGeom prst="rect">
                <a:avLst/>
              </a:prstGeom>
              <a:noFill/>
            </p:spPr>
            <p:txBody>
              <a:bodyPr wrap="none" lIns="91440" tIns="45720" rIns="91440" bIns="45720">
                <a:spAutoFit/>
              </a:bodyPr>
              <a:lstStyle/>
              <a:p>
                <a:pPr/>
                <a14:m>
                  <m:oMathPara xmlns:m="http://schemas.openxmlformats.org/officeDocument/2006/math">
                    <m:oMathParaPr>
                      <m:jc m:val="centerGroup"/>
                    </m:oMathParaPr>
                    <m:oMath xmlns:m="http://schemas.openxmlformats.org/officeDocument/2006/math">
                      <m:r>
                        <m:rPr>
                          <m:sty m:val="p"/>
                        </m:rPr>
                        <a:rPr lang="el-GR" i="0" smtClean="0">
                          <a:latin typeface="Cambria Math" panose="02040503050406030204" pitchFamily="18" charset="0"/>
                        </a:rPr>
                        <m:t>ε</m:t>
                      </m:r>
                      <m:r>
                        <a:rPr lang="en-AU" b="0" i="0" smtClean="0">
                          <a:latin typeface="Cambria Math" panose="02040503050406030204" pitchFamily="18" charset="0"/>
                        </a:rPr>
                        <m:t>=−</m:t>
                      </m:r>
                      <m:r>
                        <m:rPr>
                          <m:sty m:val="p"/>
                        </m:rPr>
                        <a:rPr lang="en-AU" b="0" i="0" smtClean="0">
                          <a:latin typeface="Cambria Math" panose="02040503050406030204" pitchFamily="18" charset="0"/>
                        </a:rPr>
                        <m:t>N</m:t>
                      </m:r>
                      <m:f>
                        <m:fPr>
                          <m:ctrlPr>
                            <a:rPr lang="en-AU" b="0" i="1" smtClean="0">
                              <a:latin typeface="Cambria Math" panose="02040503050406030204" pitchFamily="18" charset="0"/>
                            </a:rPr>
                          </m:ctrlPr>
                        </m:fPr>
                        <m:num>
                          <m:r>
                            <m:rPr>
                              <m:sty m:val="p"/>
                            </m:rPr>
                            <a:rPr lang="el-GR" i="0">
                              <a:latin typeface="Cambria Math" panose="02040503050406030204" pitchFamily="18" charset="0"/>
                            </a:rPr>
                            <m:t>ΔΦ</m:t>
                          </m:r>
                        </m:num>
                        <m:den>
                          <m:r>
                            <m:rPr>
                              <m:sty m:val="p"/>
                            </m:rPr>
                            <a:rPr lang="en-AU" b="0" i="0" smtClean="0">
                              <a:latin typeface="Cambria Math" panose="02040503050406030204" pitchFamily="18" charset="0"/>
                            </a:rPr>
                            <m:t>t</m:t>
                          </m:r>
                        </m:den>
                      </m:f>
                      <m:r>
                        <a:rPr lang="en-AU" b="0" i="0" smtClean="0">
                          <a:latin typeface="Cambria Math" panose="02040503050406030204" pitchFamily="18" charset="0"/>
                        </a:rPr>
                        <m:t>=−</m:t>
                      </m:r>
                      <m:r>
                        <m:rPr>
                          <m:sty m:val="p"/>
                        </m:rPr>
                        <a:rPr lang="en-AU" b="0" i="0" smtClean="0">
                          <a:latin typeface="Cambria Math" panose="02040503050406030204" pitchFamily="18" charset="0"/>
                        </a:rPr>
                        <m:t>N</m:t>
                      </m:r>
                      <m:f>
                        <m:fPr>
                          <m:ctrlPr>
                            <a:rPr lang="en-AU" b="0" i="1" smtClean="0">
                              <a:latin typeface="Cambria Math" panose="02040503050406030204" pitchFamily="18" charset="0"/>
                            </a:rPr>
                          </m:ctrlPr>
                        </m:fPr>
                        <m:num>
                          <m:r>
                            <m:rPr>
                              <m:sty m:val="p"/>
                            </m:rPr>
                            <a:rPr lang="el-GR" i="0">
                              <a:latin typeface="Cambria Math" panose="02040503050406030204" pitchFamily="18" charset="0"/>
                            </a:rPr>
                            <m:t>Δ</m:t>
                          </m:r>
                          <m:r>
                            <m:rPr>
                              <m:sty m:val="p"/>
                            </m:rPr>
                            <a:rPr lang="en-AU" b="0" i="0" smtClean="0">
                              <a:latin typeface="Cambria Math" panose="02040503050406030204" pitchFamily="18" charset="0"/>
                            </a:rPr>
                            <m:t>B</m:t>
                          </m:r>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A</m:t>
                              </m:r>
                            </m:e>
                            <m:sub>
                              <m:r>
                                <a:rPr lang="en-AU" i="0">
                                  <a:latin typeface="Cambria Math" panose="02040503050406030204" pitchFamily="18" charset="0"/>
                                </a:rPr>
                                <m:t>⊥</m:t>
                              </m:r>
                            </m:sub>
                          </m:sSub>
                        </m:num>
                        <m:den>
                          <m:r>
                            <m:rPr>
                              <m:sty m:val="p"/>
                            </m:rPr>
                            <a:rPr lang="en-AU" b="0" i="0" smtClean="0">
                              <a:latin typeface="Cambria Math" panose="02040503050406030204" pitchFamily="18" charset="0"/>
                            </a:rPr>
                            <m:t>t</m:t>
                          </m:r>
                        </m:den>
                      </m:f>
                    </m:oMath>
                  </m:oMathPara>
                </a14:m>
                <a:endParaRPr lang="en-AU" dirty="0"/>
              </a:p>
            </p:txBody>
          </p:sp>
        </mc:Choice>
        <mc:Fallback xmlns="">
          <p:sp>
            <p:nvSpPr>
              <p:cNvPr id="93" name="Rectangle 92">
                <a:extLst>
                  <a:ext uri="{FF2B5EF4-FFF2-40B4-BE49-F238E27FC236}">
                    <a16:creationId xmlns:a16="http://schemas.microsoft.com/office/drawing/2014/main" id="{FB9B73DA-4D87-42E4-A7C1-F3E9F83FD18B}"/>
                  </a:ext>
                </a:extLst>
              </p:cNvPr>
              <p:cNvSpPr>
                <a:spLocks noRot="1" noChangeAspect="1" noMove="1" noResize="1" noEditPoints="1" noAdjustHandles="1" noChangeArrowheads="1" noChangeShapeType="1" noTextEdit="1"/>
              </p:cNvSpPr>
              <p:nvPr/>
            </p:nvSpPr>
            <p:spPr>
              <a:xfrm>
                <a:off x="891998" y="2513520"/>
                <a:ext cx="2555123" cy="612732"/>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15761A94-8190-4E10-B71D-25529CA2E318}"/>
                  </a:ext>
                </a:extLst>
              </p:cNvPr>
              <p:cNvSpPr txBox="1"/>
              <p:nvPr/>
            </p:nvSpPr>
            <p:spPr>
              <a:xfrm>
                <a:off x="5664523" y="2781867"/>
                <a:ext cx="26284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m:rPr>
                              <m:sty m:val="p"/>
                            </m:rPr>
                            <a:rPr lang="el-GR" i="0">
                              <a:latin typeface="Cambria Math" panose="02040503050406030204" pitchFamily="18" charset="0"/>
                            </a:rPr>
                            <m:t>ε</m:t>
                          </m:r>
                        </m:e>
                        <m:sub>
                          <m:r>
                            <m:rPr>
                              <m:sty m:val="p"/>
                            </m:rPr>
                            <a:rPr lang="en-AU" b="0" i="0" smtClean="0">
                              <a:latin typeface="Cambria Math" panose="02040503050406030204" pitchFamily="18" charset="0"/>
                            </a:rPr>
                            <m:t>max</m:t>
                          </m:r>
                        </m:sub>
                      </m:sSub>
                      <m:r>
                        <a:rPr lang="en-AU" b="0" i="0" smtClean="0">
                          <a:latin typeface="Cambria Math" panose="02040503050406030204" pitchFamily="18" charset="0"/>
                        </a:rPr>
                        <m:t>=2</m:t>
                      </m:r>
                      <m:r>
                        <m:rPr>
                          <m:sty m:val="p"/>
                        </m:rPr>
                        <a:rPr lang="en-AU" b="0" i="0" smtClean="0">
                          <a:latin typeface="Cambria Math" panose="02040503050406030204" pitchFamily="18" charset="0"/>
                        </a:rPr>
                        <m:t>NlvB</m:t>
                      </m:r>
                      <m:r>
                        <a:rPr lang="en-AU" b="0" i="0" smtClean="0">
                          <a:latin typeface="Cambria Math" panose="02040503050406030204" pitchFamily="18" charset="0"/>
                        </a:rPr>
                        <m:t>=2</m:t>
                      </m:r>
                      <m:r>
                        <m:rPr>
                          <m:sty m:val="p"/>
                        </m:rPr>
                        <a:rPr lang="el-GR" b="0" i="0" smtClean="0">
                          <a:latin typeface="Cambria Math" panose="02040503050406030204" pitchFamily="18" charset="0"/>
                        </a:rPr>
                        <m:t>π</m:t>
                      </m:r>
                      <m:r>
                        <m:rPr>
                          <m:sty m:val="p"/>
                        </m:rPr>
                        <a:rPr lang="en-AU" b="0" i="0" smtClean="0">
                          <a:latin typeface="Cambria Math" panose="02040503050406030204" pitchFamily="18" charset="0"/>
                        </a:rPr>
                        <m:t>NB</m:t>
                      </m:r>
                      <m:sSub>
                        <m:sSubPr>
                          <m:ctrlPr>
                            <a:rPr lang="en-AU" i="1">
                              <a:latin typeface="Cambria Math" panose="02040503050406030204" pitchFamily="18" charset="0"/>
                            </a:rPr>
                          </m:ctrlPr>
                        </m:sSubPr>
                        <m:e>
                          <m:r>
                            <m:rPr>
                              <m:sty m:val="p"/>
                            </m:rPr>
                            <a:rPr lang="en-AU" i="0">
                              <a:latin typeface="Cambria Math" panose="02040503050406030204" pitchFamily="18" charset="0"/>
                            </a:rPr>
                            <m:t>A</m:t>
                          </m:r>
                        </m:e>
                        <m:sub>
                          <m:r>
                            <a:rPr lang="en-AU" i="0">
                              <a:latin typeface="Cambria Math" panose="02040503050406030204" pitchFamily="18" charset="0"/>
                            </a:rPr>
                            <m:t>⊥</m:t>
                          </m:r>
                        </m:sub>
                      </m:sSub>
                      <m:r>
                        <m:rPr>
                          <m:sty m:val="p"/>
                        </m:rPr>
                        <a:rPr lang="en-AU" b="0" i="0" smtClean="0">
                          <a:latin typeface="Cambria Math" panose="02040503050406030204" pitchFamily="18" charset="0"/>
                        </a:rPr>
                        <m:t>f</m:t>
                      </m:r>
                    </m:oMath>
                  </m:oMathPara>
                </a14:m>
                <a:endParaRPr lang="en-AU" dirty="0"/>
              </a:p>
            </p:txBody>
          </p:sp>
        </mc:Choice>
        <mc:Fallback xmlns="">
          <p:sp>
            <p:nvSpPr>
              <p:cNvPr id="94" name="TextBox 93">
                <a:extLst>
                  <a:ext uri="{FF2B5EF4-FFF2-40B4-BE49-F238E27FC236}">
                    <a16:creationId xmlns:a16="http://schemas.microsoft.com/office/drawing/2014/main" id="{15761A94-8190-4E10-B71D-25529CA2E318}"/>
                  </a:ext>
                </a:extLst>
              </p:cNvPr>
              <p:cNvSpPr txBox="1">
                <a:spLocks noRot="1" noChangeAspect="1" noMove="1" noResize="1" noEditPoints="1" noAdjustHandles="1" noChangeArrowheads="1" noChangeShapeType="1" noTextEdit="1"/>
              </p:cNvSpPr>
              <p:nvPr/>
            </p:nvSpPr>
            <p:spPr>
              <a:xfrm>
                <a:off x="5664523" y="2781867"/>
                <a:ext cx="2628476" cy="276999"/>
              </a:xfrm>
              <a:prstGeom prst="rect">
                <a:avLst/>
              </a:prstGeom>
              <a:blipFill>
                <a:blip r:embed="rId5"/>
                <a:stretch>
                  <a:fillRect l="-928" r="-2088" b="-1521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25FEFEA2-D18C-42F3-AF52-8E19C1DC1080}"/>
                  </a:ext>
                </a:extLst>
              </p:cNvPr>
              <p:cNvSpPr txBox="1"/>
              <p:nvPr/>
            </p:nvSpPr>
            <p:spPr>
              <a:xfrm>
                <a:off x="5961079" y="3254067"/>
                <a:ext cx="2035365" cy="740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m:rPr>
                              <m:sty m:val="p"/>
                            </m:rPr>
                            <a:rPr lang="el-GR" i="0">
                              <a:latin typeface="Cambria Math" panose="02040503050406030204" pitchFamily="18" charset="0"/>
                            </a:rPr>
                            <m:t>ε</m:t>
                          </m:r>
                        </m:e>
                        <m:sub>
                          <m:r>
                            <m:rPr>
                              <m:sty m:val="p"/>
                            </m:rPr>
                            <a:rPr lang="en-AU" b="0" i="0" smtClean="0">
                              <a:latin typeface="Cambria Math" panose="02040503050406030204" pitchFamily="18" charset="0"/>
                            </a:rPr>
                            <m:t>average</m:t>
                          </m:r>
                        </m:sub>
                      </m:sSub>
                      <m:r>
                        <a:rPr lang="en-AU" i="0">
                          <a:latin typeface="Cambria Math" panose="02040503050406030204" pitchFamily="18" charset="0"/>
                        </a:rPr>
                        <m:t>=−</m:t>
                      </m:r>
                      <m:r>
                        <m:rPr>
                          <m:sty m:val="p"/>
                        </m:rPr>
                        <a:rPr lang="en-AU" i="0">
                          <a:latin typeface="Cambria Math" panose="02040503050406030204" pitchFamily="18" charset="0"/>
                        </a:rPr>
                        <m:t>N</m:t>
                      </m:r>
                      <m:f>
                        <m:fPr>
                          <m:ctrlPr>
                            <a:rPr lang="en-AU" i="1">
                              <a:latin typeface="Cambria Math" panose="02040503050406030204" pitchFamily="18" charset="0"/>
                            </a:rPr>
                          </m:ctrlPr>
                        </m:fPr>
                        <m:num>
                          <m:r>
                            <m:rPr>
                              <m:sty m:val="p"/>
                            </m:rPr>
                            <a:rPr lang="el-GR" i="0">
                              <a:latin typeface="Cambria Math" panose="02040503050406030204" pitchFamily="18" charset="0"/>
                            </a:rPr>
                            <m:t>Δ</m:t>
                          </m:r>
                          <m:r>
                            <m:rPr>
                              <m:sty m:val="p"/>
                            </m:rPr>
                            <a:rPr lang="en-AU" i="0">
                              <a:latin typeface="Cambria Math" panose="02040503050406030204" pitchFamily="18" charset="0"/>
                            </a:rPr>
                            <m:t>B</m:t>
                          </m:r>
                          <m:sSub>
                            <m:sSubPr>
                              <m:ctrlPr>
                                <a:rPr lang="en-AU" i="1">
                                  <a:latin typeface="Cambria Math" panose="02040503050406030204" pitchFamily="18" charset="0"/>
                                </a:rPr>
                              </m:ctrlPr>
                            </m:sSubPr>
                            <m:e>
                              <m:r>
                                <m:rPr>
                                  <m:sty m:val="p"/>
                                </m:rPr>
                                <a:rPr lang="en-AU" i="0">
                                  <a:latin typeface="Cambria Math" panose="02040503050406030204" pitchFamily="18" charset="0"/>
                                </a:rPr>
                                <m:t>A</m:t>
                              </m:r>
                            </m:e>
                            <m:sub>
                              <m:r>
                                <a:rPr lang="en-AU" i="0">
                                  <a:latin typeface="Cambria Math" panose="02040503050406030204" pitchFamily="18" charset="0"/>
                                </a:rPr>
                                <m:t>⊥</m:t>
                              </m:r>
                            </m:sub>
                          </m:sSub>
                        </m:num>
                        <m:den>
                          <m:f>
                            <m:fPr>
                              <m:ctrlPr>
                                <a:rPr lang="en-AU" i="1" smtClean="0">
                                  <a:latin typeface="Cambria Math" panose="02040503050406030204" pitchFamily="18" charset="0"/>
                                </a:rPr>
                              </m:ctrlPr>
                            </m:fPr>
                            <m:num>
                              <m:r>
                                <m:rPr>
                                  <m:sty m:val="p"/>
                                </m:rPr>
                                <a:rPr lang="en-AU" b="0" i="0" smtClean="0">
                                  <a:latin typeface="Cambria Math" panose="02040503050406030204" pitchFamily="18" charset="0"/>
                                </a:rPr>
                                <m:t>T</m:t>
                              </m:r>
                            </m:num>
                            <m:den>
                              <m:r>
                                <a:rPr lang="en-AU" b="0" i="0" smtClean="0">
                                  <a:latin typeface="Cambria Math" panose="02040503050406030204" pitchFamily="18" charset="0"/>
                                </a:rPr>
                                <m:t>4</m:t>
                              </m:r>
                            </m:den>
                          </m:f>
                        </m:den>
                      </m:f>
                    </m:oMath>
                  </m:oMathPara>
                </a14:m>
                <a:endParaRPr lang="en-AU" dirty="0"/>
              </a:p>
            </p:txBody>
          </p:sp>
        </mc:Choice>
        <mc:Fallback xmlns="">
          <p:sp>
            <p:nvSpPr>
              <p:cNvPr id="95" name="TextBox 94">
                <a:extLst>
                  <a:ext uri="{FF2B5EF4-FFF2-40B4-BE49-F238E27FC236}">
                    <a16:creationId xmlns:a16="http://schemas.microsoft.com/office/drawing/2014/main" id="{25FEFEA2-D18C-42F3-AF52-8E19C1DC1080}"/>
                  </a:ext>
                </a:extLst>
              </p:cNvPr>
              <p:cNvSpPr txBox="1">
                <a:spLocks noRot="1" noChangeAspect="1" noMove="1" noResize="1" noEditPoints="1" noAdjustHandles="1" noChangeArrowheads="1" noChangeShapeType="1" noTextEdit="1"/>
              </p:cNvSpPr>
              <p:nvPr/>
            </p:nvSpPr>
            <p:spPr>
              <a:xfrm>
                <a:off x="5961079" y="3254067"/>
                <a:ext cx="2035365" cy="740267"/>
              </a:xfrm>
              <a:prstGeom prst="rect">
                <a:avLst/>
              </a:prstGeom>
              <a:blipFill>
                <a:blip r:embed="rId6"/>
                <a:stretch>
                  <a:fillRect/>
                </a:stretch>
              </a:blipFill>
            </p:spPr>
            <p:txBody>
              <a:bodyPr/>
              <a:lstStyle/>
              <a:p>
                <a:r>
                  <a:rPr lang="en-AU">
                    <a:noFill/>
                  </a:rPr>
                  <a:t> </a:t>
                </a:r>
              </a:p>
            </p:txBody>
          </p:sp>
        </mc:Fallback>
      </mc:AlternateContent>
      <p:pic>
        <p:nvPicPr>
          <p:cNvPr id="1026" name="Picture 2" descr="M6-S4: Applications of The Motor Effect: DC Motor – Science Ready">
            <a:extLst>
              <a:ext uri="{FF2B5EF4-FFF2-40B4-BE49-F238E27FC236}">
                <a16:creationId xmlns:a16="http://schemas.microsoft.com/office/drawing/2014/main" id="{61B33E1D-6A2B-4CAF-A00B-B413415455A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3026407"/>
            <a:ext cx="4482789" cy="375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21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926CE6-7D9E-441A-B9A1-9802DAC6C265}"/>
              </a:ext>
            </a:extLst>
          </p:cNvPr>
          <p:cNvSpPr/>
          <p:nvPr/>
        </p:nvSpPr>
        <p:spPr>
          <a:xfrm>
            <a:off x="70879" y="-86107"/>
            <a:ext cx="7153112" cy="2554545"/>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Ottawa Charter for Health Promotion</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Enabling</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Mediation</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Advocacy</a:t>
            </a:r>
          </a:p>
        </p:txBody>
      </p:sp>
      <p:pic>
        <p:nvPicPr>
          <p:cNvPr id="6" name="Picture 5">
            <a:extLst>
              <a:ext uri="{FF2B5EF4-FFF2-40B4-BE49-F238E27FC236}">
                <a16:creationId xmlns:a16="http://schemas.microsoft.com/office/drawing/2014/main" id="{249F4E00-807A-41AF-9357-72ABFA13FFB6}"/>
              </a:ext>
            </a:extLst>
          </p:cNvPr>
          <p:cNvPicPr>
            <a:picLocks noChangeAspect="1"/>
          </p:cNvPicPr>
          <p:nvPr/>
        </p:nvPicPr>
        <p:blipFill>
          <a:blip r:embed="rId2"/>
          <a:stretch>
            <a:fillRect/>
          </a:stretch>
        </p:blipFill>
        <p:spPr>
          <a:xfrm>
            <a:off x="6300413" y="827172"/>
            <a:ext cx="5262629" cy="4604800"/>
          </a:xfrm>
          <a:prstGeom prst="rect">
            <a:avLst/>
          </a:prstGeom>
        </p:spPr>
      </p:pic>
      <p:sp>
        <p:nvSpPr>
          <p:cNvPr id="7" name="Rectangle 6">
            <a:extLst>
              <a:ext uri="{FF2B5EF4-FFF2-40B4-BE49-F238E27FC236}">
                <a16:creationId xmlns:a16="http://schemas.microsoft.com/office/drawing/2014/main" id="{6D13D955-7C7A-4772-97E0-9BEA18FE73B1}"/>
              </a:ext>
            </a:extLst>
          </p:cNvPr>
          <p:cNvSpPr/>
          <p:nvPr/>
        </p:nvSpPr>
        <p:spPr>
          <a:xfrm>
            <a:off x="70879" y="2471089"/>
            <a:ext cx="6881564" cy="3836948"/>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Ottawa Charter Action Areas</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Build healthy public policy</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Develop personal skills</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Reorient health services</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Strengthen community action</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Create supportive environments</a:t>
            </a:r>
          </a:p>
        </p:txBody>
      </p:sp>
    </p:spTree>
    <p:extLst>
      <p:ext uri="{BB962C8B-B14F-4D97-AF65-F5344CB8AC3E}">
        <p14:creationId xmlns:p14="http://schemas.microsoft.com/office/powerpoint/2010/main" val="1909766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8735F9-A2DC-4979-9582-775DD5CB1E90}"/>
              </a:ext>
            </a:extLst>
          </p:cNvPr>
          <p:cNvSpPr/>
          <p:nvPr/>
        </p:nvSpPr>
        <p:spPr>
          <a:xfrm>
            <a:off x="2658554" y="-90073"/>
            <a:ext cx="5690789" cy="5760551"/>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Needs Assessment</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Steps:</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Identification of the problem</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Analysis of the problem</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Prioritising issues</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Setting goals</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Determining strategies</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Developing action plans</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Evaluating outcomes</a:t>
            </a:r>
          </a:p>
        </p:txBody>
      </p:sp>
      <p:sp>
        <p:nvSpPr>
          <p:cNvPr id="7" name="Rectangle 6">
            <a:extLst>
              <a:ext uri="{FF2B5EF4-FFF2-40B4-BE49-F238E27FC236}">
                <a16:creationId xmlns:a16="http://schemas.microsoft.com/office/drawing/2014/main" id="{87116F86-474D-4C5E-A7D0-9BFDEED462D6}"/>
              </a:ext>
            </a:extLst>
          </p:cNvPr>
          <p:cNvSpPr/>
          <p:nvPr/>
        </p:nvSpPr>
        <p:spPr>
          <a:xfrm>
            <a:off x="46942" y="1192329"/>
            <a:ext cx="2611612" cy="4478149"/>
          </a:xfrm>
          <a:prstGeom prst="rect">
            <a:avLst/>
          </a:prstGeom>
          <a:noFill/>
        </p:spPr>
        <p:txBody>
          <a:bodyPr wrap="none" lIns="91440" tIns="45720" rIns="91440" bIns="45720">
            <a:spAutoFit/>
          </a:bodyPr>
          <a:lstStyle/>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I</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Am</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Probably</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Super</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Depressed</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Don’t</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even</a:t>
            </a:r>
          </a:p>
        </p:txBody>
      </p:sp>
      <p:pic>
        <p:nvPicPr>
          <p:cNvPr id="8" name="Content Placeholder 3">
            <a:extLst>
              <a:ext uri="{FF2B5EF4-FFF2-40B4-BE49-F238E27FC236}">
                <a16:creationId xmlns:a16="http://schemas.microsoft.com/office/drawing/2014/main" id="{2AD56609-BB87-4979-8DBD-C76E2BD3D271}"/>
              </a:ext>
            </a:extLst>
          </p:cNvPr>
          <p:cNvPicPr>
            <a:picLocks noChangeAspect="1"/>
          </p:cNvPicPr>
          <p:nvPr/>
        </p:nvPicPr>
        <p:blipFill rotWithShape="1">
          <a:blip r:embed="rId2"/>
          <a:srcRect l="-251" t="-636" r="-57" b="636"/>
          <a:stretch/>
        </p:blipFill>
        <p:spPr>
          <a:xfrm>
            <a:off x="8597900" y="82889"/>
            <a:ext cx="2952750" cy="3992563"/>
          </a:xfrm>
          <a:prstGeom prst="rect">
            <a:avLst/>
          </a:prstGeom>
        </p:spPr>
      </p:pic>
      <p:pic>
        <p:nvPicPr>
          <p:cNvPr id="9" name="Content Placeholder 3" descr="screen-capture-7.png">
            <a:extLst>
              <a:ext uri="{FF2B5EF4-FFF2-40B4-BE49-F238E27FC236}">
                <a16:creationId xmlns:a16="http://schemas.microsoft.com/office/drawing/2014/main" id="{244B4457-BC55-4A86-8DCA-D3E2A09FB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9522" y="4140953"/>
            <a:ext cx="2824407" cy="2717047"/>
          </a:xfrm>
          <a:prstGeom prst="rect">
            <a:avLst/>
          </a:prstGeom>
        </p:spPr>
      </p:pic>
    </p:spTree>
    <p:extLst>
      <p:ext uri="{BB962C8B-B14F-4D97-AF65-F5344CB8AC3E}">
        <p14:creationId xmlns:p14="http://schemas.microsoft.com/office/powerpoint/2010/main" val="33308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8E01A6-1872-49C8-8F6F-A3272CCDF335}"/>
              </a:ext>
            </a:extLst>
          </p:cNvPr>
          <p:cNvSpPr/>
          <p:nvPr/>
        </p:nvSpPr>
        <p:spPr>
          <a:xfrm>
            <a:off x="1286955" y="0"/>
            <a:ext cx="3084691" cy="3836948"/>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Types of need</a:t>
            </a:r>
          </a:p>
          <a:p>
            <a:pPr marL="457200" indent="-457200">
              <a:spcAft>
                <a:spcPts val="800"/>
              </a:spcAft>
              <a:buFont typeface="Arial" panose="020B0604020202020204" pitchFamily="34" charset="0"/>
              <a:buChar char="•"/>
            </a:pPr>
            <a:r>
              <a:rPr lang="en-AU" sz="3500" dirty="0">
                <a:latin typeface="Cambria Math" panose="02040503050406030204" pitchFamily="18" charset="0"/>
                <a:ea typeface="Cambria Math" panose="02040503050406030204" pitchFamily="18" charset="0"/>
                <a:cs typeface="Times New Roman" panose="02020603050405020304" pitchFamily="18" charset="0"/>
              </a:rPr>
              <a:t>Normative</a:t>
            </a:r>
          </a:p>
          <a:p>
            <a:pPr marL="457200" indent="-457200">
              <a:spcAft>
                <a:spcPts val="800"/>
              </a:spcAft>
              <a:buFont typeface="Arial" panose="020B0604020202020204" pitchFamily="34" charset="0"/>
              <a:buChar char="•"/>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Comparative</a:t>
            </a:r>
          </a:p>
          <a:p>
            <a:pPr marL="457200" indent="-457200">
              <a:spcAft>
                <a:spcPts val="800"/>
              </a:spcAft>
              <a:buFont typeface="Arial" panose="020B0604020202020204" pitchFamily="34" charset="0"/>
              <a:buChar char="•"/>
            </a:pPr>
            <a:r>
              <a:rPr lang="en-AU" sz="3500" dirty="0">
                <a:latin typeface="Cambria Math" panose="02040503050406030204" pitchFamily="18" charset="0"/>
                <a:ea typeface="Cambria Math" panose="02040503050406030204" pitchFamily="18" charset="0"/>
                <a:cs typeface="Times New Roman" panose="02020603050405020304" pitchFamily="18" charset="0"/>
              </a:rPr>
              <a:t>Felt</a:t>
            </a:r>
          </a:p>
          <a:p>
            <a:pPr marL="457200" indent="-457200">
              <a:spcAft>
                <a:spcPts val="800"/>
              </a:spcAft>
              <a:buFont typeface="Arial" panose="020B0604020202020204" pitchFamily="34" charset="0"/>
              <a:buChar char="•"/>
            </a:pPr>
            <a:r>
              <a:rPr lang="en-AU" sz="3500" dirty="0">
                <a:latin typeface="Cambria Math" panose="02040503050406030204" pitchFamily="18" charset="0"/>
                <a:ea typeface="Cambria Math" panose="02040503050406030204" pitchFamily="18" charset="0"/>
                <a:cs typeface="Times New Roman" panose="02020603050405020304" pitchFamily="18" charset="0"/>
              </a:rPr>
              <a:t>Expressed</a:t>
            </a:r>
          </a:p>
          <a:p>
            <a:pPr>
              <a:spcAft>
                <a:spcPts val="800"/>
              </a:spcAft>
            </a:pPr>
            <a:endParaRPr lang="en-AU" sz="3500" dirty="0">
              <a:effectLst/>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F458724-9561-4067-B021-B8C7705F385A}"/>
              </a:ext>
            </a:extLst>
          </p:cNvPr>
          <p:cNvSpPr/>
          <p:nvPr/>
        </p:nvSpPr>
        <p:spPr>
          <a:xfrm>
            <a:off x="4371646" y="-70757"/>
            <a:ext cx="8057527" cy="4478149"/>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Characteristics of a Self-Actualised Person</a:t>
            </a:r>
          </a:p>
          <a:p>
            <a:pPr marL="457200" indent="-457200">
              <a:spcAft>
                <a:spcPts val="800"/>
              </a:spcAft>
              <a:buFont typeface="Arial" panose="020B0604020202020204" pitchFamily="34" charset="0"/>
              <a:buChar char="•"/>
            </a:pPr>
            <a:r>
              <a:rPr lang="en-AU" sz="3500" dirty="0">
                <a:latin typeface="Cambria Math" panose="02040503050406030204" pitchFamily="18" charset="0"/>
                <a:ea typeface="Cambria Math" panose="02040503050406030204" pitchFamily="18" charset="0"/>
                <a:cs typeface="Times New Roman" panose="02020603050405020304" pitchFamily="18" charset="0"/>
              </a:rPr>
              <a:t>Peak experiences</a:t>
            </a:r>
          </a:p>
          <a:p>
            <a:pPr marL="457200" indent="-457200">
              <a:spcAft>
                <a:spcPts val="800"/>
              </a:spcAft>
              <a:buFont typeface="Arial" panose="020B0604020202020204" pitchFamily="34" charset="0"/>
              <a:buChar char="•"/>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Realistic</a:t>
            </a:r>
          </a:p>
          <a:p>
            <a:pPr marL="457200" indent="-457200">
              <a:spcAft>
                <a:spcPts val="800"/>
              </a:spcAft>
              <a:buFont typeface="Arial" panose="020B0604020202020204" pitchFamily="34" charset="0"/>
              <a:buChar char="•"/>
            </a:pPr>
            <a:r>
              <a:rPr lang="en-AU" sz="3500" dirty="0">
                <a:latin typeface="Cambria Math" panose="02040503050406030204" pitchFamily="18" charset="0"/>
                <a:ea typeface="Cambria Math" panose="02040503050406030204" pitchFamily="18" charset="0"/>
                <a:cs typeface="Times New Roman" panose="02020603050405020304" pitchFamily="18" charset="0"/>
              </a:rPr>
              <a:t>Autonomous</a:t>
            </a:r>
          </a:p>
          <a:p>
            <a:pPr marL="457200" indent="-457200">
              <a:spcAft>
                <a:spcPts val="800"/>
              </a:spcAft>
              <a:buFont typeface="Arial" panose="020B0604020202020204" pitchFamily="34" charset="0"/>
              <a:buChar char="•"/>
            </a:pPr>
            <a:r>
              <a:rPr lang="en-AU" sz="3500" dirty="0">
                <a:latin typeface="Cambria Math" panose="02040503050406030204" pitchFamily="18" charset="0"/>
                <a:ea typeface="Cambria Math" panose="02040503050406030204" pitchFamily="18" charset="0"/>
                <a:cs typeface="Times New Roman" panose="02020603050405020304" pitchFamily="18" charset="0"/>
              </a:rPr>
              <a:t>Self-acceptance</a:t>
            </a:r>
          </a:p>
          <a:p>
            <a:pPr marL="457200" indent="-457200">
              <a:spcAft>
                <a:spcPts val="800"/>
              </a:spcAft>
              <a:buFont typeface="Arial" panose="020B0604020202020204" pitchFamily="34" charset="0"/>
              <a:buChar char="•"/>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Problem-centred</a:t>
            </a:r>
          </a:p>
          <a:p>
            <a:pPr marL="457200" indent="-457200">
              <a:spcAft>
                <a:spcPts val="800"/>
              </a:spcAft>
              <a:buFont typeface="Arial" panose="020B0604020202020204" pitchFamily="34" charset="0"/>
              <a:buChar char="•"/>
            </a:pPr>
            <a:r>
              <a:rPr lang="en-AU" sz="3500" dirty="0">
                <a:latin typeface="Cambria Math" panose="02040503050406030204" pitchFamily="18" charset="0"/>
                <a:ea typeface="Cambria Math" panose="02040503050406030204" pitchFamily="18" charset="0"/>
                <a:cs typeface="Times New Roman" panose="02020603050405020304" pitchFamily="18" charset="0"/>
              </a:rPr>
              <a:t>Spontaneous</a:t>
            </a:r>
            <a:endParaRPr lang="en-AU" sz="3500" dirty="0">
              <a:effectLst/>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94471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DA47D3-E5FD-4512-9276-72A75B5111A7}"/>
              </a:ext>
            </a:extLst>
          </p:cNvPr>
          <p:cNvSpPr/>
          <p:nvPr/>
        </p:nvSpPr>
        <p:spPr>
          <a:xfrm>
            <a:off x="0" y="-68301"/>
            <a:ext cx="5515164" cy="2554545"/>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Social Justice Principles</a:t>
            </a:r>
            <a:endParaRPr lang="en-AU" sz="350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indent="-457200">
              <a:spcAft>
                <a:spcPts val="800"/>
              </a:spcAft>
              <a:buFont typeface="Arial" panose="020B0604020202020204" pitchFamily="34" charset="0"/>
              <a:buChar char="•"/>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Access and equity</a:t>
            </a:r>
          </a:p>
          <a:p>
            <a:pPr marL="457200" indent="-457200">
              <a:spcAft>
                <a:spcPts val="800"/>
              </a:spcAft>
              <a:buFont typeface="Arial" panose="020B0604020202020204" pitchFamily="34" charset="0"/>
              <a:buChar char="•"/>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Diversity</a:t>
            </a:r>
          </a:p>
          <a:p>
            <a:pPr marL="457200" indent="-457200">
              <a:spcAft>
                <a:spcPts val="800"/>
              </a:spcAft>
              <a:buFont typeface="Arial" panose="020B0604020202020204" pitchFamily="34" charset="0"/>
              <a:buChar char="•"/>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Supportive environments</a:t>
            </a:r>
          </a:p>
        </p:txBody>
      </p:sp>
      <p:sp>
        <p:nvSpPr>
          <p:cNvPr id="8" name="Rectangle 7">
            <a:extLst>
              <a:ext uri="{FF2B5EF4-FFF2-40B4-BE49-F238E27FC236}">
                <a16:creationId xmlns:a16="http://schemas.microsoft.com/office/drawing/2014/main" id="{2CCCE3E1-1F41-4E61-BF69-893DB1E2E2FD}"/>
              </a:ext>
            </a:extLst>
          </p:cNvPr>
          <p:cNvSpPr/>
          <p:nvPr/>
        </p:nvSpPr>
        <p:spPr>
          <a:xfrm>
            <a:off x="0" y="2693072"/>
            <a:ext cx="5613011" cy="3836948"/>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Maslow’s Hierarchy of Needs</a:t>
            </a:r>
          </a:p>
          <a:p>
            <a:pPr marL="514350" indent="-514350">
              <a:spcAft>
                <a:spcPts val="800"/>
              </a:spcAft>
              <a:buFont typeface="+mj-lt"/>
              <a:buAutoNum type="arabicPeriod"/>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Physiological</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Safety</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Social</a:t>
            </a:r>
          </a:p>
          <a:p>
            <a:pPr marL="514350" indent="-514350">
              <a:spcAft>
                <a:spcPts val="800"/>
              </a:spcAft>
              <a:buFont typeface="+mj-lt"/>
              <a:buAutoNum type="arabicPeriod"/>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Esteem</a:t>
            </a:r>
          </a:p>
          <a:p>
            <a:pPr marL="514350" indent="-514350">
              <a:spcAft>
                <a:spcPts val="800"/>
              </a:spcAft>
              <a:buFont typeface="+mj-lt"/>
              <a:buAutoNum type="arabicPeriod"/>
            </a:pPr>
            <a:r>
              <a:rPr lang="en-AU" sz="3500" dirty="0">
                <a:latin typeface="Cambria Math" panose="02040503050406030204" pitchFamily="18" charset="0"/>
                <a:ea typeface="Cambria Math" panose="02040503050406030204" pitchFamily="18" charset="0"/>
                <a:cs typeface="Times New Roman" panose="02020603050405020304" pitchFamily="18" charset="0"/>
              </a:rPr>
              <a:t>Self-actualisation</a:t>
            </a:r>
            <a:endParaRPr lang="en-AU" sz="3500" dirty="0">
              <a:effectLst/>
              <a:latin typeface="Cambria Math" panose="02040503050406030204" pitchFamily="18" charset="0"/>
              <a:ea typeface="Cambria Math"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9A457FE-4E5F-4D8B-AABA-E90977DB0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405" y="1923796"/>
            <a:ext cx="6419296" cy="4814472"/>
          </a:xfrm>
          <a:prstGeom prst="rect">
            <a:avLst/>
          </a:prstGeom>
        </p:spPr>
      </p:pic>
      <p:pic>
        <p:nvPicPr>
          <p:cNvPr id="10" name="Content Placeholder 3">
            <a:extLst>
              <a:ext uri="{FF2B5EF4-FFF2-40B4-BE49-F238E27FC236}">
                <a16:creationId xmlns:a16="http://schemas.microsoft.com/office/drawing/2014/main" id="{9498D750-8098-496B-AFE3-A5E19D6308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1946" y="3429000"/>
            <a:ext cx="1953218" cy="2481115"/>
          </a:xfrm>
        </p:spPr>
      </p:pic>
    </p:spTree>
    <p:extLst>
      <p:ext uri="{BB962C8B-B14F-4D97-AF65-F5344CB8AC3E}">
        <p14:creationId xmlns:p14="http://schemas.microsoft.com/office/powerpoint/2010/main" val="1168528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04C40F-B2C4-4C4F-9140-3EEA06A5A090}"/>
              </a:ext>
            </a:extLst>
          </p:cNvPr>
          <p:cNvSpPr/>
          <p:nvPr/>
        </p:nvSpPr>
        <p:spPr>
          <a:xfrm>
            <a:off x="3516086" y="994901"/>
            <a:ext cx="6130204" cy="4478149"/>
          </a:xfrm>
          <a:prstGeom prst="rect">
            <a:avLst/>
          </a:prstGeom>
          <a:noFill/>
        </p:spPr>
        <p:txBody>
          <a:bodyPr wrap="none" lIns="91440" tIns="45720" rIns="91440" bIns="45720">
            <a:spAutoFit/>
          </a:bodyPr>
          <a:lstStyle/>
          <a:p>
            <a:pPr>
              <a:spcAft>
                <a:spcPts val="800"/>
              </a:spcAft>
            </a:pPr>
            <a:r>
              <a:rPr lang="en-AU" sz="3500" b="1" u="sng" dirty="0">
                <a:effectLst/>
                <a:latin typeface="Cambria Math" panose="02040503050406030204" pitchFamily="18" charset="0"/>
                <a:ea typeface="Cambria Math" panose="02040503050406030204" pitchFamily="18" charset="0"/>
                <a:cs typeface="Times New Roman" panose="02020603050405020304" pitchFamily="18" charset="0"/>
              </a:rPr>
              <a:t>Socioecological Model of Health</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Levels:</a:t>
            </a:r>
          </a:p>
          <a:p>
            <a:pPr>
              <a:spcAft>
                <a:spcPts val="800"/>
              </a:spcAft>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Individual</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Interpersonal</a:t>
            </a:r>
          </a:p>
          <a:p>
            <a:pPr>
              <a:spcAft>
                <a:spcPts val="800"/>
              </a:spcAft>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Organisation</a:t>
            </a:r>
          </a:p>
          <a:p>
            <a:pPr>
              <a:spcAft>
                <a:spcPts val="800"/>
              </a:spcAft>
            </a:pPr>
            <a:r>
              <a:rPr lang="en-AU" sz="3500" dirty="0">
                <a:latin typeface="Cambria Math" panose="02040503050406030204" pitchFamily="18" charset="0"/>
                <a:ea typeface="Cambria Math" panose="02040503050406030204" pitchFamily="18" charset="0"/>
                <a:cs typeface="Times New Roman" panose="02020603050405020304" pitchFamily="18" charset="0"/>
              </a:rPr>
              <a:t>Community</a:t>
            </a:r>
          </a:p>
          <a:p>
            <a:pPr>
              <a:spcAft>
                <a:spcPts val="800"/>
              </a:spcAft>
            </a:pPr>
            <a:r>
              <a:rPr lang="en-AU" sz="3500" dirty="0">
                <a:effectLst/>
                <a:latin typeface="Cambria Math" panose="02040503050406030204" pitchFamily="18" charset="0"/>
                <a:ea typeface="Cambria Math" panose="02040503050406030204" pitchFamily="18" charset="0"/>
                <a:cs typeface="Times New Roman" panose="02020603050405020304" pitchFamily="18" charset="0"/>
              </a:rPr>
              <a:t>Societal</a:t>
            </a:r>
          </a:p>
        </p:txBody>
      </p:sp>
      <p:sp>
        <p:nvSpPr>
          <p:cNvPr id="5" name="Rectangle 4">
            <a:extLst>
              <a:ext uri="{FF2B5EF4-FFF2-40B4-BE49-F238E27FC236}">
                <a16:creationId xmlns:a16="http://schemas.microsoft.com/office/drawing/2014/main" id="{92223F43-52FD-4D91-9D31-D95512726DC6}"/>
              </a:ext>
            </a:extLst>
          </p:cNvPr>
          <p:cNvSpPr/>
          <p:nvPr/>
        </p:nvSpPr>
        <p:spPr>
          <a:xfrm>
            <a:off x="468492" y="2282746"/>
            <a:ext cx="3020379" cy="3195747"/>
          </a:xfrm>
          <a:prstGeom prst="rect">
            <a:avLst/>
          </a:prstGeom>
          <a:noFill/>
        </p:spPr>
        <p:txBody>
          <a:bodyPr wrap="none" lIns="91440" tIns="45720" rIns="91440" bIns="45720">
            <a:spAutoFit/>
          </a:bodyPr>
          <a:lstStyle/>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Idiotic</a:t>
            </a:r>
          </a:p>
          <a:p>
            <a:pPr>
              <a:spcAft>
                <a:spcPts val="800"/>
              </a:spcAft>
            </a:pPr>
            <a:r>
              <a:rPr lang="en-AU" sz="3500" dirty="0">
                <a:effectLst/>
                <a:latin typeface="Algerian" panose="04020705040A02060702" pitchFamily="82" charset="0"/>
                <a:ea typeface="Cambria Math" panose="02040503050406030204" pitchFamily="18" charset="0"/>
                <a:cs typeface="Times New Roman" panose="02020603050405020304" pitchFamily="18" charset="0"/>
              </a:rPr>
              <a:t>Imagination</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Overpowers</a:t>
            </a:r>
          </a:p>
          <a:p>
            <a:pPr>
              <a:spcAft>
                <a:spcPts val="800"/>
              </a:spcAft>
            </a:pPr>
            <a:r>
              <a:rPr lang="en-AU" sz="3500" dirty="0">
                <a:effectLst/>
                <a:latin typeface="Algerian" panose="04020705040A02060702" pitchFamily="82" charset="0"/>
                <a:ea typeface="Cambria Math" panose="02040503050406030204" pitchFamily="18" charset="0"/>
                <a:cs typeface="Times New Roman" panose="02020603050405020304" pitchFamily="18" charset="0"/>
              </a:rPr>
              <a:t>Communal</a:t>
            </a:r>
          </a:p>
          <a:p>
            <a:pPr>
              <a:spcAft>
                <a:spcPts val="800"/>
              </a:spcAft>
            </a:pPr>
            <a:r>
              <a:rPr lang="en-AU" sz="3500" dirty="0">
                <a:latin typeface="Algerian" panose="04020705040A02060702" pitchFamily="82" charset="0"/>
                <a:ea typeface="Cambria Math" panose="02040503050406030204" pitchFamily="18" charset="0"/>
                <a:cs typeface="Times New Roman" panose="02020603050405020304" pitchFamily="18" charset="0"/>
              </a:rPr>
              <a:t>spaghetti</a:t>
            </a:r>
            <a:endParaRPr lang="en-AU" sz="3500" dirty="0">
              <a:effectLst/>
              <a:latin typeface="Algerian" panose="04020705040A02060702" pitchFamily="82" charset="0"/>
              <a:ea typeface="Cambria Math"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1AD18-EBAE-48BC-A086-8C0ED9651BAD}"/>
              </a:ext>
            </a:extLst>
          </p:cNvPr>
          <p:cNvPicPr>
            <a:picLocks noChangeAspect="1"/>
          </p:cNvPicPr>
          <p:nvPr/>
        </p:nvPicPr>
        <p:blipFill>
          <a:blip r:embed="rId2"/>
          <a:stretch>
            <a:fillRect/>
          </a:stretch>
        </p:blipFill>
        <p:spPr>
          <a:xfrm>
            <a:off x="6581188" y="2080313"/>
            <a:ext cx="4086246" cy="3782786"/>
          </a:xfrm>
          <a:prstGeom prst="rect">
            <a:avLst/>
          </a:prstGeom>
        </p:spPr>
      </p:pic>
    </p:spTree>
    <p:extLst>
      <p:ext uri="{BB962C8B-B14F-4D97-AF65-F5344CB8AC3E}">
        <p14:creationId xmlns:p14="http://schemas.microsoft.com/office/powerpoint/2010/main" val="412170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BFA7FA-D439-44FE-AC96-E0620CC2A211}"/>
              </a:ext>
            </a:extLst>
          </p:cNvPr>
          <p:cNvSpPr/>
          <p:nvPr/>
        </p:nvSpPr>
        <p:spPr>
          <a:xfrm>
            <a:off x="-43424" y="420718"/>
            <a:ext cx="359394" cy="3693319"/>
          </a:xfrm>
          <a:prstGeom prst="rect">
            <a:avLst/>
          </a:prstGeom>
          <a:noFill/>
        </p:spPr>
        <p:txBody>
          <a:bodyPr wrap="none" lIns="91440" tIns="45720" rIns="91440" bIns="45720">
            <a:spAutoFit/>
          </a:bodyPr>
          <a:lstStyle/>
          <a:p>
            <a:pPr>
              <a:spcAft>
                <a:spcPts val="800"/>
              </a:spcAft>
            </a:pPr>
            <a:r>
              <a:rPr lang="en-AU" dirty="0">
                <a:effectLst/>
                <a:latin typeface="Algerian" panose="04020705040A02060702" pitchFamily="82" charset="0"/>
                <a:ea typeface="Calibri" panose="020F0502020204030204" pitchFamily="34" charset="0"/>
                <a:cs typeface="Times New Roman" panose="02020603050405020304" pitchFamily="18" charset="0"/>
              </a:rPr>
              <a:t>H</a:t>
            </a:r>
            <a:br>
              <a:rPr lang="en-AU" dirty="0">
                <a:effectLst/>
                <a:latin typeface="Algerian" panose="04020705040A02060702" pitchFamily="82" charset="0"/>
                <a:ea typeface="Calibri" panose="020F0502020204030204" pitchFamily="34" charset="0"/>
                <a:cs typeface="Times New Roman" panose="02020603050405020304" pitchFamily="18" charset="0"/>
              </a:rPr>
            </a:br>
            <a:r>
              <a:rPr lang="en-AU" dirty="0">
                <a:latin typeface="Algerian" panose="04020705040A02060702" pitchFamily="82" charset="0"/>
                <a:ea typeface="Calibri" panose="020F0502020204030204" pitchFamily="34" charset="0"/>
                <a:cs typeface="Times New Roman" panose="02020603050405020304" pitchFamily="18" charset="0"/>
              </a:rPr>
              <a:t>U</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effectLst/>
                <a:latin typeface="Algerian" panose="04020705040A02060702" pitchFamily="82" charset="0"/>
                <a:ea typeface="Calibri" panose="020F0502020204030204" pitchFamily="34" charset="0"/>
                <a:cs typeface="Times New Roman" panose="02020603050405020304" pitchFamily="18" charset="0"/>
              </a:rPr>
              <a:t>G</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latin typeface="Algerian" panose="04020705040A02060702" pitchFamily="82" charset="0"/>
                <a:ea typeface="Calibri" panose="020F0502020204030204" pitchFamily="34" charset="0"/>
                <a:cs typeface="Times New Roman" panose="02020603050405020304" pitchFamily="18" charset="0"/>
              </a:rPr>
              <a:t>S</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effectLst/>
                <a:latin typeface="Algerian" panose="04020705040A02060702" pitchFamily="82" charset="0"/>
                <a:ea typeface="Calibri" panose="020F0502020204030204" pitchFamily="34" charset="0"/>
                <a:cs typeface="Times New Roman" panose="02020603050405020304" pitchFamily="18" charset="0"/>
              </a:rPr>
              <a:t>A</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latin typeface="Algerian" panose="04020705040A02060702" pitchFamily="82" charset="0"/>
                <a:ea typeface="Calibri" panose="020F0502020204030204" pitchFamily="34" charset="0"/>
                <a:cs typeface="Times New Roman" panose="02020603050405020304" pitchFamily="18" charset="0"/>
              </a:rPr>
              <a:t>D</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effectLst/>
                <a:latin typeface="Algerian" panose="04020705040A02060702" pitchFamily="82" charset="0"/>
                <a:ea typeface="Calibri" panose="020F0502020204030204" pitchFamily="34" charset="0"/>
                <a:cs typeface="Times New Roman" panose="02020603050405020304" pitchFamily="18" charset="0"/>
              </a:rPr>
              <a:t>R</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latin typeface="Algerian" panose="04020705040A02060702" pitchFamily="82" charset="0"/>
                <a:ea typeface="Calibri" panose="020F0502020204030204" pitchFamily="34" charset="0"/>
                <a:cs typeface="Times New Roman" panose="02020603050405020304" pitchFamily="18" charset="0"/>
              </a:rPr>
              <a:t>A</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effectLst/>
                <a:latin typeface="Algerian" panose="04020705040A02060702" pitchFamily="82" charset="0"/>
                <a:ea typeface="Calibri" panose="020F0502020204030204" pitchFamily="34" charset="0"/>
                <a:cs typeface="Times New Roman" panose="02020603050405020304" pitchFamily="18" charset="0"/>
              </a:rPr>
              <a:t>G</a:t>
            </a:r>
            <a:br>
              <a:rPr lang="en-AU" dirty="0">
                <a:effectLst/>
                <a:latin typeface="Algerian" panose="04020705040A02060702" pitchFamily="82" charset="0"/>
                <a:ea typeface="Calibri" panose="020F0502020204030204" pitchFamily="34" charset="0"/>
                <a:cs typeface="Times New Roman" panose="02020603050405020304" pitchFamily="18" charset="0"/>
              </a:rPr>
            </a:br>
            <a:r>
              <a:rPr lang="en-AU" dirty="0">
                <a:latin typeface="Algerian" panose="04020705040A02060702" pitchFamily="82" charset="0"/>
                <a:ea typeface="Calibri" panose="020F0502020204030204" pitchFamily="34" charset="0"/>
                <a:cs typeface="Times New Roman" panose="02020603050405020304" pitchFamily="18" charset="0"/>
              </a:rPr>
              <a:t>D</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effectLst/>
                <a:latin typeface="Algerian" panose="04020705040A02060702" pitchFamily="82" charset="0"/>
                <a:ea typeface="Calibri" panose="020F0502020204030204" pitchFamily="34" charset="0"/>
                <a:cs typeface="Times New Roman" panose="02020603050405020304" pitchFamily="18" charset="0"/>
              </a:rPr>
              <a:t>O</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latin typeface="Algerian" panose="04020705040A02060702" pitchFamily="82" charset="0"/>
                <a:ea typeface="Calibri" panose="020F0502020204030204" pitchFamily="34" charset="0"/>
                <a:cs typeface="Times New Roman" panose="02020603050405020304" pitchFamily="18" charset="0"/>
              </a:rPr>
              <a:t>G</a:t>
            </a:r>
            <a:br>
              <a:rPr lang="en-AU" dirty="0">
                <a:latin typeface="Algerian" panose="04020705040A02060702" pitchFamily="82" charset="0"/>
                <a:ea typeface="Calibri" panose="020F0502020204030204" pitchFamily="34" charset="0"/>
                <a:cs typeface="Times New Roman" panose="02020603050405020304" pitchFamily="18" charset="0"/>
              </a:rPr>
            </a:br>
            <a:r>
              <a:rPr lang="en-AU" dirty="0">
                <a:effectLst/>
                <a:latin typeface="Algerian" panose="04020705040A02060702" pitchFamily="82" charset="0"/>
                <a:ea typeface="Calibri" panose="020F0502020204030204" pitchFamily="34" charset="0"/>
                <a:cs typeface="Times New Roman" panose="02020603050405020304" pitchFamily="18" charset="0"/>
              </a:rPr>
              <a:t>s</a:t>
            </a:r>
          </a:p>
        </p:txBody>
      </p:sp>
      <p:sp>
        <p:nvSpPr>
          <p:cNvPr id="5" name="Rectangle 4">
            <a:extLst>
              <a:ext uri="{FF2B5EF4-FFF2-40B4-BE49-F238E27FC236}">
                <a16:creationId xmlns:a16="http://schemas.microsoft.com/office/drawing/2014/main" id="{AF264B38-8088-4DB8-BCA6-0772827A6174}"/>
              </a:ext>
            </a:extLst>
          </p:cNvPr>
          <p:cNvSpPr/>
          <p:nvPr/>
        </p:nvSpPr>
        <p:spPr>
          <a:xfrm>
            <a:off x="490697" y="420718"/>
            <a:ext cx="4094519" cy="3693319"/>
          </a:xfrm>
          <a:prstGeom prst="rect">
            <a:avLst/>
          </a:prstGeom>
          <a:noFill/>
        </p:spPr>
        <p:txBody>
          <a:bodyPr wrap="none" lIns="91440" tIns="45720" rIns="91440" bIns="45720">
            <a:spAutoFit/>
          </a:bodyPr>
          <a:lstStyle/>
          <a:p>
            <a:pPr>
              <a:spcAft>
                <a:spcPts val="800"/>
              </a:spcAft>
            </a:pPr>
            <a:r>
              <a:rPr lang="en-AU" dirty="0">
                <a:effectLst/>
                <a:latin typeface="Cambria Math" panose="02040503050406030204" pitchFamily="18" charset="0"/>
                <a:ea typeface="Cambria Math" panose="02040503050406030204" pitchFamily="18" charset="0"/>
                <a:cs typeface="Times New Roman" panose="02020603050405020304" pitchFamily="18" charset="0"/>
              </a:rPr>
              <a:t>ealth literacy</a:t>
            </a:r>
            <a:br>
              <a:rPr lang="en-AU" dirty="0">
                <a:effectLst/>
                <a:latin typeface="Cambria Math" panose="02040503050406030204" pitchFamily="18" charset="0"/>
                <a:ea typeface="Cambria Math" panose="02040503050406030204" pitchFamily="18" charset="0"/>
                <a:cs typeface="Times New Roman" panose="02020603050405020304" pitchFamily="18" charset="0"/>
              </a:rPr>
            </a:br>
            <a:r>
              <a:rPr lang="en-AU" dirty="0">
                <a:effectLst/>
                <a:latin typeface="Cambria Math" panose="02040503050406030204" pitchFamily="18" charset="0"/>
                <a:ea typeface="Cambria Math" panose="02040503050406030204" pitchFamily="18" charset="0"/>
                <a:cs typeface="Times New Roman" panose="02020603050405020304" pitchFamily="18" charset="0"/>
              </a:rPr>
              <a:t>nemployment</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eographic location</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ocial isolation</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ccess and level of education</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islocation of land</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acism</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ccess to health services</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ender</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iscrimination</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ccupation</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overnment economic and social policies</a:t>
            </a:r>
            <a:br>
              <a:rPr lang="en-AU" dirty="0">
                <a:latin typeface="Cambria Math" panose="02040503050406030204" pitchFamily="18" charset="0"/>
                <a:ea typeface="Cambria Math" panose="02040503050406030204" pitchFamily="18" charset="0"/>
                <a:cs typeface="Times New Roman" panose="02020603050405020304" pitchFamily="18" charset="0"/>
              </a:rPr>
            </a:br>
            <a:r>
              <a:rPr lang="en-AU" dirty="0">
                <a:latin typeface="Cambria Math" panose="02040503050406030204" pitchFamily="18" charset="0"/>
                <a:ea typeface="Cambria Math" panose="02040503050406030204" pitchFamily="18" charset="0"/>
                <a:cs typeface="Times New Roman" panose="02020603050405020304" pitchFamily="18" charset="0"/>
              </a:rPr>
              <a:t>ocioeconomic status</a:t>
            </a:r>
            <a:endParaRPr lang="en-AU" dirty="0">
              <a:effectLst/>
              <a:latin typeface="Cambria Math" panose="02040503050406030204" pitchFamily="18" charset="0"/>
              <a:ea typeface="Cambria Math"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E3BFB24-639B-4114-A9EF-CBD0713B2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453" y="607479"/>
            <a:ext cx="3641854" cy="2731391"/>
          </a:xfrm>
          <a:prstGeom prst="rect">
            <a:avLst/>
          </a:prstGeom>
        </p:spPr>
      </p:pic>
      <p:sp>
        <p:nvSpPr>
          <p:cNvPr id="7" name="Rectangle 6">
            <a:extLst>
              <a:ext uri="{FF2B5EF4-FFF2-40B4-BE49-F238E27FC236}">
                <a16:creationId xmlns:a16="http://schemas.microsoft.com/office/drawing/2014/main" id="{F7884F2A-DB57-47D4-B836-E64EBCF0ED91}"/>
              </a:ext>
            </a:extLst>
          </p:cNvPr>
          <p:cNvSpPr/>
          <p:nvPr/>
        </p:nvSpPr>
        <p:spPr>
          <a:xfrm>
            <a:off x="-46705" y="51386"/>
            <a:ext cx="3716723" cy="369332"/>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Factors that Create Health Inequities</a:t>
            </a:r>
          </a:p>
        </p:txBody>
      </p:sp>
      <p:cxnSp>
        <p:nvCxnSpPr>
          <p:cNvPr id="9" name="Straight Connector 8">
            <a:extLst>
              <a:ext uri="{FF2B5EF4-FFF2-40B4-BE49-F238E27FC236}">
                <a16:creationId xmlns:a16="http://schemas.microsoft.com/office/drawing/2014/main" id="{295FB14E-3F85-4583-9B5C-225A90251BE1}"/>
              </a:ext>
            </a:extLst>
          </p:cNvPr>
          <p:cNvCxnSpPr>
            <a:cxnSpLocks/>
          </p:cNvCxnSpPr>
          <p:nvPr/>
        </p:nvCxnSpPr>
        <p:spPr>
          <a:xfrm>
            <a:off x="-46705" y="4060370"/>
            <a:ext cx="710609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22FCF38-A74A-4343-B13C-848EFAFA7DE7}"/>
              </a:ext>
            </a:extLst>
          </p:cNvPr>
          <p:cNvCxnSpPr>
            <a:cxnSpLocks/>
          </p:cNvCxnSpPr>
          <p:nvPr/>
        </p:nvCxnSpPr>
        <p:spPr>
          <a:xfrm>
            <a:off x="7059385" y="-261259"/>
            <a:ext cx="0" cy="754380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Rectangle 15">
            <a:extLst>
              <a:ext uri="{FF2B5EF4-FFF2-40B4-BE49-F238E27FC236}">
                <a16:creationId xmlns:a16="http://schemas.microsoft.com/office/drawing/2014/main" id="{6708DD7B-A73D-4363-8220-910797FEC807}"/>
              </a:ext>
            </a:extLst>
          </p:cNvPr>
          <p:cNvSpPr/>
          <p:nvPr/>
        </p:nvSpPr>
        <p:spPr>
          <a:xfrm>
            <a:off x="8702784" y="0"/>
            <a:ext cx="3235181" cy="2646878"/>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Socioecological Model of Health</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Levels:</a:t>
            </a:r>
          </a:p>
          <a:p>
            <a:pPr>
              <a:spcAft>
                <a:spcPts val="800"/>
              </a:spcAft>
            </a:pPr>
            <a:r>
              <a:rPr lang="en-AU" dirty="0">
                <a:effectLst/>
                <a:latin typeface="Cambria Math" panose="02040503050406030204" pitchFamily="18" charset="0"/>
                <a:ea typeface="Cambria Math" panose="02040503050406030204" pitchFamily="18" charset="0"/>
                <a:cs typeface="Times New Roman" panose="02020603050405020304" pitchFamily="18" charset="0"/>
              </a:rPr>
              <a:t>Individual</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Interpersonal</a:t>
            </a:r>
          </a:p>
          <a:p>
            <a:pPr>
              <a:spcAft>
                <a:spcPts val="800"/>
              </a:spcAft>
            </a:pPr>
            <a:r>
              <a:rPr lang="en-AU" dirty="0">
                <a:effectLst/>
                <a:latin typeface="Cambria Math" panose="02040503050406030204" pitchFamily="18" charset="0"/>
                <a:ea typeface="Cambria Math" panose="02040503050406030204" pitchFamily="18" charset="0"/>
                <a:cs typeface="Times New Roman" panose="02020603050405020304" pitchFamily="18" charset="0"/>
              </a:rPr>
              <a:t>Organisation</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Community</a:t>
            </a:r>
          </a:p>
          <a:p>
            <a:pPr>
              <a:spcAft>
                <a:spcPts val="800"/>
              </a:spcAft>
            </a:pPr>
            <a:r>
              <a:rPr lang="en-AU" dirty="0">
                <a:effectLst/>
                <a:latin typeface="Cambria Math" panose="02040503050406030204" pitchFamily="18" charset="0"/>
                <a:ea typeface="Cambria Math" panose="02040503050406030204" pitchFamily="18" charset="0"/>
                <a:cs typeface="Times New Roman" panose="02020603050405020304" pitchFamily="18" charset="0"/>
              </a:rPr>
              <a:t>Societal</a:t>
            </a:r>
          </a:p>
        </p:txBody>
      </p:sp>
      <p:sp>
        <p:nvSpPr>
          <p:cNvPr id="17" name="Rectangle 16">
            <a:extLst>
              <a:ext uri="{FF2B5EF4-FFF2-40B4-BE49-F238E27FC236}">
                <a16:creationId xmlns:a16="http://schemas.microsoft.com/office/drawing/2014/main" id="{AE1CB4C3-2516-49E0-BE12-E9F545613AEB}"/>
              </a:ext>
            </a:extLst>
          </p:cNvPr>
          <p:cNvSpPr/>
          <p:nvPr/>
        </p:nvSpPr>
        <p:spPr>
          <a:xfrm>
            <a:off x="7109489" y="770068"/>
            <a:ext cx="1643399" cy="1887696"/>
          </a:xfrm>
          <a:prstGeom prst="rect">
            <a:avLst/>
          </a:prstGeom>
          <a:noFill/>
        </p:spPr>
        <p:txBody>
          <a:bodyPr wrap="none" lIns="91440" tIns="45720" rIns="91440" bIns="45720">
            <a:spAutoFit/>
          </a:bodyPr>
          <a:lstStyle/>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Idiotic</a:t>
            </a:r>
          </a:p>
          <a:p>
            <a:pPr>
              <a:spcAft>
                <a:spcPts val="800"/>
              </a:spcAft>
            </a:pPr>
            <a:r>
              <a:rPr lang="en-AU" dirty="0">
                <a:effectLst/>
                <a:latin typeface="Algerian" panose="04020705040A02060702" pitchFamily="82" charset="0"/>
                <a:ea typeface="Cambria Math" panose="02040503050406030204" pitchFamily="18" charset="0"/>
                <a:cs typeface="Times New Roman" panose="02020603050405020304" pitchFamily="18" charset="0"/>
              </a:rPr>
              <a:t>Imagination</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Overpowers</a:t>
            </a:r>
          </a:p>
          <a:p>
            <a:pPr>
              <a:spcAft>
                <a:spcPts val="800"/>
              </a:spcAft>
            </a:pPr>
            <a:r>
              <a:rPr lang="en-AU" dirty="0">
                <a:effectLst/>
                <a:latin typeface="Algerian" panose="04020705040A02060702" pitchFamily="82" charset="0"/>
                <a:ea typeface="Cambria Math" panose="02040503050406030204" pitchFamily="18" charset="0"/>
                <a:cs typeface="Times New Roman" panose="02020603050405020304" pitchFamily="18" charset="0"/>
              </a:rPr>
              <a:t>Communal</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spaghetti</a:t>
            </a:r>
            <a:endParaRPr lang="en-AU" dirty="0">
              <a:effectLst/>
              <a:latin typeface="Algerian" panose="04020705040A02060702" pitchFamily="82" charset="0"/>
              <a:ea typeface="Cambria Math"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89D16F88-5F7C-4C7C-9E51-CDC27F9E1A86}"/>
              </a:ext>
            </a:extLst>
          </p:cNvPr>
          <p:cNvPicPr>
            <a:picLocks noChangeAspect="1"/>
          </p:cNvPicPr>
          <p:nvPr/>
        </p:nvPicPr>
        <p:blipFill>
          <a:blip r:embed="rId3"/>
          <a:stretch>
            <a:fillRect/>
          </a:stretch>
        </p:blipFill>
        <p:spPr>
          <a:xfrm>
            <a:off x="7214900" y="2613301"/>
            <a:ext cx="4585214" cy="4244699"/>
          </a:xfrm>
          <a:prstGeom prst="rect">
            <a:avLst/>
          </a:prstGeom>
        </p:spPr>
      </p:pic>
      <p:sp>
        <p:nvSpPr>
          <p:cNvPr id="20" name="Rectangle 19">
            <a:extLst>
              <a:ext uri="{FF2B5EF4-FFF2-40B4-BE49-F238E27FC236}">
                <a16:creationId xmlns:a16="http://schemas.microsoft.com/office/drawing/2014/main" id="{B95C8437-BF3B-4E19-9544-F25D00F634AE}"/>
              </a:ext>
            </a:extLst>
          </p:cNvPr>
          <p:cNvSpPr/>
          <p:nvPr/>
        </p:nvSpPr>
        <p:spPr>
          <a:xfrm>
            <a:off x="-46705" y="4227958"/>
            <a:ext cx="2970685" cy="2267287"/>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Maslow’s Hierarchy of Needs</a:t>
            </a:r>
          </a:p>
          <a:p>
            <a:pPr marL="514350" indent="-514350">
              <a:spcAft>
                <a:spcPts val="800"/>
              </a:spcAft>
              <a:buFont typeface="+mj-lt"/>
              <a:buAutoNum type="arabicPeriod"/>
            </a:pPr>
            <a:r>
              <a:rPr lang="en-AU" dirty="0">
                <a:effectLst/>
                <a:latin typeface="Cambria Math" panose="02040503050406030204" pitchFamily="18" charset="0"/>
                <a:ea typeface="Cambria Math" panose="02040503050406030204" pitchFamily="18" charset="0"/>
                <a:cs typeface="Times New Roman" panose="02020603050405020304" pitchFamily="18" charset="0"/>
              </a:rPr>
              <a:t>Physiological</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Safety</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Social</a:t>
            </a:r>
          </a:p>
          <a:p>
            <a:pPr marL="514350" indent="-514350">
              <a:spcAft>
                <a:spcPts val="800"/>
              </a:spcAft>
              <a:buFont typeface="+mj-lt"/>
              <a:buAutoNum type="arabicPeriod"/>
            </a:pPr>
            <a:r>
              <a:rPr lang="en-AU" dirty="0">
                <a:effectLst/>
                <a:latin typeface="Cambria Math" panose="02040503050406030204" pitchFamily="18" charset="0"/>
                <a:ea typeface="Cambria Math" panose="02040503050406030204" pitchFamily="18" charset="0"/>
                <a:cs typeface="Times New Roman" panose="02020603050405020304" pitchFamily="18" charset="0"/>
              </a:rPr>
              <a:t>Esteem</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Self-actualisation</a:t>
            </a:r>
            <a:endParaRPr lang="en-AU" dirty="0">
              <a:effectLst/>
              <a:latin typeface="Cambria Math" panose="02040503050406030204" pitchFamily="18" charset="0"/>
              <a:ea typeface="Cambria Math" panose="02040503050406030204" pitchFamily="18" charset="0"/>
              <a:cs typeface="Times New Roman" panose="02020603050405020304" pitchFamily="18" charset="0"/>
            </a:endParaRPr>
          </a:p>
        </p:txBody>
      </p:sp>
      <p:pic>
        <p:nvPicPr>
          <p:cNvPr id="21" name="Content Placeholder 3">
            <a:extLst>
              <a:ext uri="{FF2B5EF4-FFF2-40B4-BE49-F238E27FC236}">
                <a16:creationId xmlns:a16="http://schemas.microsoft.com/office/drawing/2014/main" id="{FECBF83D-E0AA-4157-92C2-0E347F6B267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03161" y="4930179"/>
            <a:ext cx="1004612" cy="1276129"/>
          </a:xfrm>
        </p:spPr>
      </p:pic>
      <p:pic>
        <p:nvPicPr>
          <p:cNvPr id="22" name="Picture 21">
            <a:extLst>
              <a:ext uri="{FF2B5EF4-FFF2-40B4-BE49-F238E27FC236}">
                <a16:creationId xmlns:a16="http://schemas.microsoft.com/office/drawing/2014/main" id="{0D40633A-EA31-4C9D-BE8B-79888FD9C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160" y="3983319"/>
            <a:ext cx="4054926" cy="3041195"/>
          </a:xfrm>
          <a:prstGeom prst="rect">
            <a:avLst/>
          </a:prstGeom>
        </p:spPr>
      </p:pic>
    </p:spTree>
    <p:extLst>
      <p:ext uri="{BB962C8B-B14F-4D97-AF65-F5344CB8AC3E}">
        <p14:creationId xmlns:p14="http://schemas.microsoft.com/office/powerpoint/2010/main" val="5243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0E2C4F-7B53-49DD-933D-4B19A5852284}"/>
              </a:ext>
            </a:extLst>
          </p:cNvPr>
          <p:cNvSpPr/>
          <p:nvPr/>
        </p:nvSpPr>
        <p:spPr>
          <a:xfrm>
            <a:off x="73198" y="0"/>
            <a:ext cx="1898020" cy="2267287"/>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Types of need</a:t>
            </a:r>
          </a:p>
          <a:p>
            <a:pPr marL="457200" indent="-457200">
              <a:spcAft>
                <a:spcPts val="800"/>
              </a:spcAft>
              <a:buFont typeface="Arial" panose="020B0604020202020204" pitchFamily="34" charset="0"/>
              <a:buChar char="•"/>
            </a:pPr>
            <a:r>
              <a:rPr lang="en-AU" dirty="0">
                <a:latin typeface="Cambria Math" panose="02040503050406030204" pitchFamily="18" charset="0"/>
                <a:ea typeface="Cambria Math" panose="02040503050406030204" pitchFamily="18" charset="0"/>
                <a:cs typeface="Times New Roman" panose="02020603050405020304" pitchFamily="18" charset="0"/>
              </a:rPr>
              <a:t>Normative</a:t>
            </a:r>
          </a:p>
          <a:p>
            <a:pPr marL="457200" indent="-457200">
              <a:spcAft>
                <a:spcPts val="800"/>
              </a:spcAft>
              <a:buFont typeface="Arial" panose="020B0604020202020204" pitchFamily="34" charset="0"/>
              <a:buChar char="•"/>
            </a:pPr>
            <a:r>
              <a:rPr lang="en-AU" dirty="0">
                <a:effectLst/>
                <a:latin typeface="Cambria Math" panose="02040503050406030204" pitchFamily="18" charset="0"/>
                <a:ea typeface="Cambria Math" panose="02040503050406030204" pitchFamily="18" charset="0"/>
                <a:cs typeface="Times New Roman" panose="02020603050405020304" pitchFamily="18" charset="0"/>
              </a:rPr>
              <a:t>Comparative</a:t>
            </a:r>
          </a:p>
          <a:p>
            <a:pPr marL="457200" indent="-457200">
              <a:spcAft>
                <a:spcPts val="800"/>
              </a:spcAft>
              <a:buFont typeface="Arial" panose="020B0604020202020204" pitchFamily="34" charset="0"/>
              <a:buChar char="•"/>
            </a:pPr>
            <a:r>
              <a:rPr lang="en-AU" dirty="0">
                <a:latin typeface="Cambria Math" panose="02040503050406030204" pitchFamily="18" charset="0"/>
                <a:ea typeface="Cambria Math" panose="02040503050406030204" pitchFamily="18" charset="0"/>
                <a:cs typeface="Times New Roman" panose="02020603050405020304" pitchFamily="18" charset="0"/>
              </a:rPr>
              <a:t>Felt</a:t>
            </a:r>
          </a:p>
          <a:p>
            <a:pPr marL="457200" indent="-457200">
              <a:spcAft>
                <a:spcPts val="800"/>
              </a:spcAft>
              <a:buFont typeface="Arial" panose="020B0604020202020204" pitchFamily="34" charset="0"/>
              <a:buChar char="•"/>
            </a:pPr>
            <a:r>
              <a:rPr lang="en-AU" dirty="0">
                <a:latin typeface="Cambria Math" panose="02040503050406030204" pitchFamily="18" charset="0"/>
                <a:ea typeface="Cambria Math" panose="02040503050406030204" pitchFamily="18" charset="0"/>
                <a:cs typeface="Times New Roman" panose="02020603050405020304" pitchFamily="18" charset="0"/>
              </a:rPr>
              <a:t>Expressed</a:t>
            </a:r>
          </a:p>
          <a:p>
            <a:pPr>
              <a:spcAft>
                <a:spcPts val="800"/>
              </a:spcAft>
            </a:pPr>
            <a:endParaRPr lang="en-AU" dirty="0">
              <a:effectLst/>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052F178-0DB1-4A1F-A985-7EB7D1023A09}"/>
              </a:ext>
            </a:extLst>
          </p:cNvPr>
          <p:cNvSpPr/>
          <p:nvPr/>
        </p:nvSpPr>
        <p:spPr>
          <a:xfrm>
            <a:off x="1971218" y="0"/>
            <a:ext cx="4229748" cy="2646878"/>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Characteristics of a Self-Actualised Person</a:t>
            </a:r>
          </a:p>
          <a:p>
            <a:pPr marL="457200" indent="-457200">
              <a:spcAft>
                <a:spcPts val="800"/>
              </a:spcAft>
              <a:buFont typeface="Arial" panose="020B0604020202020204" pitchFamily="34" charset="0"/>
              <a:buChar char="•"/>
            </a:pPr>
            <a:r>
              <a:rPr lang="en-AU" dirty="0">
                <a:latin typeface="Cambria Math" panose="02040503050406030204" pitchFamily="18" charset="0"/>
                <a:ea typeface="Cambria Math" panose="02040503050406030204" pitchFamily="18" charset="0"/>
                <a:cs typeface="Times New Roman" panose="02020603050405020304" pitchFamily="18" charset="0"/>
              </a:rPr>
              <a:t>Peak experiences</a:t>
            </a:r>
          </a:p>
          <a:p>
            <a:pPr marL="457200" indent="-457200">
              <a:spcAft>
                <a:spcPts val="800"/>
              </a:spcAft>
              <a:buFont typeface="Arial" panose="020B0604020202020204" pitchFamily="34" charset="0"/>
              <a:buChar char="•"/>
            </a:pPr>
            <a:r>
              <a:rPr lang="en-AU" dirty="0">
                <a:effectLst/>
                <a:latin typeface="Cambria Math" panose="02040503050406030204" pitchFamily="18" charset="0"/>
                <a:ea typeface="Cambria Math" panose="02040503050406030204" pitchFamily="18" charset="0"/>
                <a:cs typeface="Times New Roman" panose="02020603050405020304" pitchFamily="18" charset="0"/>
              </a:rPr>
              <a:t>Realistic</a:t>
            </a:r>
          </a:p>
          <a:p>
            <a:pPr marL="457200" indent="-457200">
              <a:spcAft>
                <a:spcPts val="800"/>
              </a:spcAft>
              <a:buFont typeface="Arial" panose="020B0604020202020204" pitchFamily="34" charset="0"/>
              <a:buChar char="•"/>
            </a:pPr>
            <a:r>
              <a:rPr lang="en-AU" dirty="0">
                <a:latin typeface="Cambria Math" panose="02040503050406030204" pitchFamily="18" charset="0"/>
                <a:ea typeface="Cambria Math" panose="02040503050406030204" pitchFamily="18" charset="0"/>
                <a:cs typeface="Times New Roman" panose="02020603050405020304" pitchFamily="18" charset="0"/>
              </a:rPr>
              <a:t>Autonomous</a:t>
            </a:r>
          </a:p>
          <a:p>
            <a:pPr marL="457200" indent="-457200">
              <a:spcAft>
                <a:spcPts val="800"/>
              </a:spcAft>
              <a:buFont typeface="Arial" panose="020B0604020202020204" pitchFamily="34" charset="0"/>
              <a:buChar char="•"/>
            </a:pPr>
            <a:r>
              <a:rPr lang="en-AU" dirty="0">
                <a:latin typeface="Cambria Math" panose="02040503050406030204" pitchFamily="18" charset="0"/>
                <a:ea typeface="Cambria Math" panose="02040503050406030204" pitchFamily="18" charset="0"/>
                <a:cs typeface="Times New Roman" panose="02020603050405020304" pitchFamily="18" charset="0"/>
              </a:rPr>
              <a:t>Self-acceptance</a:t>
            </a:r>
          </a:p>
          <a:p>
            <a:pPr marL="457200" indent="-457200">
              <a:spcAft>
                <a:spcPts val="800"/>
              </a:spcAft>
              <a:buFont typeface="Arial" panose="020B0604020202020204" pitchFamily="34" charset="0"/>
              <a:buChar char="•"/>
            </a:pPr>
            <a:r>
              <a:rPr lang="en-AU" dirty="0">
                <a:effectLst/>
                <a:latin typeface="Cambria Math" panose="02040503050406030204" pitchFamily="18" charset="0"/>
                <a:ea typeface="Cambria Math" panose="02040503050406030204" pitchFamily="18" charset="0"/>
                <a:cs typeface="Times New Roman" panose="02020603050405020304" pitchFamily="18" charset="0"/>
              </a:rPr>
              <a:t>Problem-centred</a:t>
            </a:r>
          </a:p>
          <a:p>
            <a:pPr marL="457200" indent="-457200">
              <a:spcAft>
                <a:spcPts val="800"/>
              </a:spcAft>
              <a:buFont typeface="Arial" panose="020B0604020202020204" pitchFamily="34" charset="0"/>
              <a:buChar char="•"/>
            </a:pPr>
            <a:r>
              <a:rPr lang="en-AU" dirty="0">
                <a:latin typeface="Cambria Math" panose="02040503050406030204" pitchFamily="18" charset="0"/>
                <a:ea typeface="Cambria Math" panose="02040503050406030204" pitchFamily="18" charset="0"/>
                <a:cs typeface="Times New Roman" panose="02020603050405020304" pitchFamily="18" charset="0"/>
              </a:rPr>
              <a:t>Spontaneous</a:t>
            </a:r>
            <a:endParaRPr lang="en-AU" dirty="0">
              <a:effectLst/>
              <a:latin typeface="Cambria Math" panose="02040503050406030204" pitchFamily="18" charset="0"/>
              <a:ea typeface="Cambria Math"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A3C9587-D995-45A6-9563-32E05934EA16}"/>
              </a:ext>
            </a:extLst>
          </p:cNvPr>
          <p:cNvPicPr>
            <a:picLocks noChangeAspect="1"/>
          </p:cNvPicPr>
          <p:nvPr/>
        </p:nvPicPr>
        <p:blipFill rotWithShape="1">
          <a:blip r:embed="rId2"/>
          <a:srcRect l="11921" r="42920" b="-1"/>
          <a:stretch/>
        </p:blipFill>
        <p:spPr>
          <a:xfrm>
            <a:off x="73198" y="2684978"/>
            <a:ext cx="2789745" cy="4123523"/>
          </a:xfrm>
          <a:prstGeom prst="rect">
            <a:avLst/>
          </a:prstGeom>
        </p:spPr>
      </p:pic>
      <p:sp>
        <p:nvSpPr>
          <p:cNvPr id="7" name="Rectangle 6">
            <a:extLst>
              <a:ext uri="{FF2B5EF4-FFF2-40B4-BE49-F238E27FC236}">
                <a16:creationId xmlns:a16="http://schemas.microsoft.com/office/drawing/2014/main" id="{4E8D39DF-E8BB-4A1D-97A3-A2AD8AA0D979}"/>
              </a:ext>
            </a:extLst>
          </p:cNvPr>
          <p:cNvSpPr/>
          <p:nvPr/>
        </p:nvSpPr>
        <p:spPr>
          <a:xfrm>
            <a:off x="6200966" y="3429000"/>
            <a:ext cx="3012171" cy="3406061"/>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Needs Assessment</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Steps:</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Identification of the problem</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Analysis of the problem</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Prioritising issues</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Setting goals</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Determining strategies</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Developing action plans</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Evaluating outcomes</a:t>
            </a:r>
          </a:p>
        </p:txBody>
      </p:sp>
      <p:sp>
        <p:nvSpPr>
          <p:cNvPr id="8" name="Rectangle 7">
            <a:extLst>
              <a:ext uri="{FF2B5EF4-FFF2-40B4-BE49-F238E27FC236}">
                <a16:creationId xmlns:a16="http://schemas.microsoft.com/office/drawing/2014/main" id="{CD917065-1BAB-4308-954E-FA05382877DC}"/>
              </a:ext>
            </a:extLst>
          </p:cNvPr>
          <p:cNvSpPr/>
          <p:nvPr/>
        </p:nvSpPr>
        <p:spPr>
          <a:xfrm>
            <a:off x="4874674" y="4188183"/>
            <a:ext cx="1435008" cy="2646878"/>
          </a:xfrm>
          <a:prstGeom prst="rect">
            <a:avLst/>
          </a:prstGeom>
          <a:noFill/>
        </p:spPr>
        <p:txBody>
          <a:bodyPr wrap="none" lIns="91440" tIns="45720" rIns="91440" bIns="45720">
            <a:spAutoFit/>
          </a:bodyPr>
          <a:lstStyle/>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I</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Am</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Probably</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Super</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Depressed</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Don’t</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even</a:t>
            </a:r>
          </a:p>
        </p:txBody>
      </p:sp>
      <p:pic>
        <p:nvPicPr>
          <p:cNvPr id="9" name="Content Placeholder 3">
            <a:extLst>
              <a:ext uri="{FF2B5EF4-FFF2-40B4-BE49-F238E27FC236}">
                <a16:creationId xmlns:a16="http://schemas.microsoft.com/office/drawing/2014/main" id="{B77726EF-AC67-4BA5-868F-8F00ED53C935}"/>
              </a:ext>
            </a:extLst>
          </p:cNvPr>
          <p:cNvPicPr>
            <a:picLocks noChangeAspect="1"/>
          </p:cNvPicPr>
          <p:nvPr/>
        </p:nvPicPr>
        <p:blipFill rotWithShape="1">
          <a:blip r:embed="rId3"/>
          <a:srcRect l="-251" t="-636" r="-57" b="636"/>
          <a:stretch/>
        </p:blipFill>
        <p:spPr>
          <a:xfrm>
            <a:off x="9116801" y="33243"/>
            <a:ext cx="2952750" cy="3992563"/>
          </a:xfrm>
          <a:prstGeom prst="rect">
            <a:avLst/>
          </a:prstGeom>
        </p:spPr>
      </p:pic>
      <p:pic>
        <p:nvPicPr>
          <p:cNvPr id="10" name="Content Placeholder 3" descr="screen-capture-7.png">
            <a:extLst>
              <a:ext uri="{FF2B5EF4-FFF2-40B4-BE49-F238E27FC236}">
                <a16:creationId xmlns:a16="http://schemas.microsoft.com/office/drawing/2014/main" id="{B1A45515-03D8-4E96-A3E6-1982A54B2F13}"/>
              </a:ext>
            </a:extLst>
          </p:cNvPr>
          <p:cNvPicPr>
            <a:picLocks noChangeAspect="1"/>
          </p:cNvPicPr>
          <p:nvPr/>
        </p:nvPicPr>
        <p:blipFill rotWithShape="1">
          <a:blip r:embed="rId4">
            <a:extLst>
              <a:ext uri="{28A0092B-C50C-407E-A947-70E740481C1C}">
                <a14:useLocalDpi xmlns:a14="http://schemas.microsoft.com/office/drawing/2010/main" val="0"/>
              </a:ext>
            </a:extLst>
          </a:blip>
          <a:srcRect r="8333" b="7004"/>
          <a:stretch/>
        </p:blipFill>
        <p:spPr>
          <a:xfrm>
            <a:off x="9116801" y="4037425"/>
            <a:ext cx="2839444" cy="2771076"/>
          </a:xfrm>
          <a:prstGeom prst="rect">
            <a:avLst/>
          </a:prstGeom>
        </p:spPr>
      </p:pic>
      <p:cxnSp>
        <p:nvCxnSpPr>
          <p:cNvPr id="12" name="Straight Connector 11">
            <a:extLst>
              <a:ext uri="{FF2B5EF4-FFF2-40B4-BE49-F238E27FC236}">
                <a16:creationId xmlns:a16="http://schemas.microsoft.com/office/drawing/2014/main" id="{831343FB-A8D7-4CF8-B0AA-4E5D996EAF18}"/>
              </a:ext>
            </a:extLst>
          </p:cNvPr>
          <p:cNvCxnSpPr/>
          <p:nvPr/>
        </p:nvCxnSpPr>
        <p:spPr>
          <a:xfrm>
            <a:off x="6754586" y="0"/>
            <a:ext cx="0" cy="322761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F9F27390-BABF-4B87-B260-112A4DEC381E}"/>
              </a:ext>
            </a:extLst>
          </p:cNvPr>
          <p:cNvCxnSpPr>
            <a:cxnSpLocks/>
          </p:cNvCxnSpPr>
          <p:nvPr/>
        </p:nvCxnSpPr>
        <p:spPr>
          <a:xfrm>
            <a:off x="3918857" y="3227614"/>
            <a:ext cx="283572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EF977869-28D1-4C64-A6BC-65620123C4E4}"/>
              </a:ext>
            </a:extLst>
          </p:cNvPr>
          <p:cNvCxnSpPr>
            <a:cxnSpLocks/>
          </p:cNvCxnSpPr>
          <p:nvPr/>
        </p:nvCxnSpPr>
        <p:spPr>
          <a:xfrm>
            <a:off x="3918857" y="3227614"/>
            <a:ext cx="0" cy="37174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1461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1030E4-6925-480C-B8F3-C63442B5D7D3}"/>
              </a:ext>
            </a:extLst>
          </p:cNvPr>
          <p:cNvSpPr/>
          <p:nvPr/>
        </p:nvSpPr>
        <p:spPr>
          <a:xfrm>
            <a:off x="0" y="0"/>
            <a:ext cx="3761414" cy="1508105"/>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Ottawa Charter for Health Promotion</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Enabling</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Mediation</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Advocacy</a:t>
            </a:r>
          </a:p>
        </p:txBody>
      </p:sp>
      <p:sp>
        <p:nvSpPr>
          <p:cNvPr id="5" name="Rectangle 4">
            <a:extLst>
              <a:ext uri="{FF2B5EF4-FFF2-40B4-BE49-F238E27FC236}">
                <a16:creationId xmlns:a16="http://schemas.microsoft.com/office/drawing/2014/main" id="{3508A315-F880-48BC-80A3-71F3B15B8CE3}"/>
              </a:ext>
            </a:extLst>
          </p:cNvPr>
          <p:cNvSpPr/>
          <p:nvPr/>
        </p:nvSpPr>
        <p:spPr>
          <a:xfrm>
            <a:off x="0" y="1508105"/>
            <a:ext cx="3877985" cy="2267287"/>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Ottawa Charter Action Areas</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Build healthy public policy</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Develop personal skills</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Reorient health services</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Strengthen community action</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Create supportive environments</a:t>
            </a:r>
          </a:p>
        </p:txBody>
      </p:sp>
      <p:pic>
        <p:nvPicPr>
          <p:cNvPr id="1026" name="Picture 2" descr="Prevention strategies">
            <a:extLst>
              <a:ext uri="{FF2B5EF4-FFF2-40B4-BE49-F238E27FC236}">
                <a16:creationId xmlns:a16="http://schemas.microsoft.com/office/drawing/2014/main" id="{40FF931A-92AF-43BB-842B-093A2E492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985" y="121874"/>
            <a:ext cx="4102554" cy="365351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993E3B4-8CBC-4C29-98F8-9FABD89ACFC9}"/>
              </a:ext>
            </a:extLst>
          </p:cNvPr>
          <p:cNvCxnSpPr/>
          <p:nvPr/>
        </p:nvCxnSpPr>
        <p:spPr>
          <a:xfrm>
            <a:off x="8126186" y="-103324"/>
            <a:ext cx="0" cy="410391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5A9A1F4-E7B7-42A2-877B-80E86A90D43A}"/>
              </a:ext>
            </a:extLst>
          </p:cNvPr>
          <p:cNvCxnSpPr>
            <a:cxnSpLocks/>
          </p:cNvCxnSpPr>
          <p:nvPr/>
        </p:nvCxnSpPr>
        <p:spPr>
          <a:xfrm flipV="1">
            <a:off x="-76200" y="4027759"/>
            <a:ext cx="8398457" cy="2717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14">
            <a:extLst>
              <a:ext uri="{FF2B5EF4-FFF2-40B4-BE49-F238E27FC236}">
                <a16:creationId xmlns:a16="http://schemas.microsoft.com/office/drawing/2014/main" id="{DB293BAA-2DB9-46F3-AF18-58AF1DA055FA}"/>
              </a:ext>
            </a:extLst>
          </p:cNvPr>
          <p:cNvSpPr/>
          <p:nvPr/>
        </p:nvSpPr>
        <p:spPr>
          <a:xfrm>
            <a:off x="0" y="4054929"/>
            <a:ext cx="4607095" cy="1508105"/>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Skills that Support Positive Health Behaviours</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Assertiveness</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Stress management</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Resilience</a:t>
            </a:r>
          </a:p>
        </p:txBody>
      </p:sp>
      <p:sp>
        <p:nvSpPr>
          <p:cNvPr id="16" name="Rectangle 15">
            <a:extLst>
              <a:ext uri="{FF2B5EF4-FFF2-40B4-BE49-F238E27FC236}">
                <a16:creationId xmlns:a16="http://schemas.microsoft.com/office/drawing/2014/main" id="{831A67FD-44FB-44C4-8EA4-675B34522BE0}"/>
              </a:ext>
            </a:extLst>
          </p:cNvPr>
          <p:cNvSpPr/>
          <p:nvPr/>
        </p:nvSpPr>
        <p:spPr>
          <a:xfrm>
            <a:off x="4525448" y="4049485"/>
            <a:ext cx="3796809" cy="1508105"/>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Improving Access to Healthcare</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Improving access to healthcare.</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Improving health literacy.</a:t>
            </a:r>
          </a:p>
          <a:p>
            <a:pPr marL="514350" indent="-514350">
              <a:spcAft>
                <a:spcPts val="800"/>
              </a:spcAft>
              <a:buFont typeface="+mj-lt"/>
              <a:buAutoNum type="arabicPeriod"/>
            </a:pPr>
            <a:r>
              <a:rPr lang="en-AU" dirty="0">
                <a:latin typeface="Cambria Math" panose="02040503050406030204" pitchFamily="18" charset="0"/>
                <a:ea typeface="Cambria Math" panose="02040503050406030204" pitchFamily="18" charset="0"/>
                <a:cs typeface="Times New Roman" panose="02020603050405020304" pitchFamily="18" charset="0"/>
              </a:rPr>
              <a:t>Ottawa Charter action areas.</a:t>
            </a:r>
          </a:p>
        </p:txBody>
      </p:sp>
      <p:cxnSp>
        <p:nvCxnSpPr>
          <p:cNvPr id="17" name="Straight Connector 16">
            <a:extLst>
              <a:ext uri="{FF2B5EF4-FFF2-40B4-BE49-F238E27FC236}">
                <a16:creationId xmlns:a16="http://schemas.microsoft.com/office/drawing/2014/main" id="{70698C93-DEFA-422E-9752-4065A4E32189}"/>
              </a:ext>
            </a:extLst>
          </p:cNvPr>
          <p:cNvCxnSpPr>
            <a:cxnSpLocks/>
          </p:cNvCxnSpPr>
          <p:nvPr/>
        </p:nvCxnSpPr>
        <p:spPr>
          <a:xfrm>
            <a:off x="4533900" y="4027759"/>
            <a:ext cx="36598" cy="29118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375F5479-5D86-45CF-8C00-5565A43641E8}"/>
              </a:ext>
            </a:extLst>
          </p:cNvPr>
          <p:cNvCxnSpPr>
            <a:cxnSpLocks/>
          </p:cNvCxnSpPr>
          <p:nvPr/>
        </p:nvCxnSpPr>
        <p:spPr>
          <a:xfrm>
            <a:off x="8294111" y="4027805"/>
            <a:ext cx="36598" cy="29118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Rectangle 30">
            <a:extLst>
              <a:ext uri="{FF2B5EF4-FFF2-40B4-BE49-F238E27FC236}">
                <a16:creationId xmlns:a16="http://schemas.microsoft.com/office/drawing/2014/main" id="{59E6882E-AC03-4D29-9F45-E7D986A52132}"/>
              </a:ext>
            </a:extLst>
          </p:cNvPr>
          <p:cNvSpPr/>
          <p:nvPr/>
        </p:nvSpPr>
        <p:spPr>
          <a:xfrm>
            <a:off x="8159024" y="-86107"/>
            <a:ext cx="1559145" cy="2267287"/>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5 A’s of Access</a:t>
            </a:r>
            <a:endParaRPr lang="en-AU" b="1" u="sng" dirty="0">
              <a:latin typeface="Cambria Math" panose="02040503050406030204" pitchFamily="18" charset="0"/>
              <a:ea typeface="Cambria Math" panose="02040503050406030204" pitchFamily="18" charset="0"/>
              <a:cs typeface="Times New Roman" panose="02020603050405020304" pitchFamily="18" charset="0"/>
            </a:endParaRP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Can</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Vegan</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Ducks</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Fly</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clap</a:t>
            </a:r>
          </a:p>
        </p:txBody>
      </p:sp>
      <p:sp>
        <p:nvSpPr>
          <p:cNvPr id="32" name="Rectangle 31">
            <a:extLst>
              <a:ext uri="{FF2B5EF4-FFF2-40B4-BE49-F238E27FC236}">
                <a16:creationId xmlns:a16="http://schemas.microsoft.com/office/drawing/2014/main" id="{BB9410C5-8F57-4E05-AAAA-F4910DAABFE3}"/>
              </a:ext>
            </a:extLst>
          </p:cNvPr>
          <p:cNvSpPr/>
          <p:nvPr/>
        </p:nvSpPr>
        <p:spPr>
          <a:xfrm>
            <a:off x="9014362" y="288041"/>
            <a:ext cx="1473288" cy="1887696"/>
          </a:xfrm>
          <a:prstGeom prst="rect">
            <a:avLst/>
          </a:prstGeom>
          <a:noFill/>
        </p:spPr>
        <p:txBody>
          <a:bodyPr wrap="none" lIns="91440" tIns="45720" rIns="91440" bIns="45720">
            <a:spAutoFit/>
          </a:bodyPr>
          <a:lstStyle/>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Acceptability</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Availability</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Adaptability</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Affordability</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Accessibility</a:t>
            </a:r>
          </a:p>
        </p:txBody>
      </p:sp>
      <p:pic>
        <p:nvPicPr>
          <p:cNvPr id="33" name="Picture 32">
            <a:extLst>
              <a:ext uri="{FF2B5EF4-FFF2-40B4-BE49-F238E27FC236}">
                <a16:creationId xmlns:a16="http://schemas.microsoft.com/office/drawing/2014/main" id="{78E2C5D9-D969-46FD-A922-691BF6AE0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352" y="2349158"/>
            <a:ext cx="2808201" cy="2808201"/>
          </a:xfrm>
          <a:prstGeom prst="rect">
            <a:avLst/>
          </a:prstGeom>
        </p:spPr>
      </p:pic>
    </p:spTree>
    <p:extLst>
      <p:ext uri="{BB962C8B-B14F-4D97-AF65-F5344CB8AC3E}">
        <p14:creationId xmlns:p14="http://schemas.microsoft.com/office/powerpoint/2010/main" val="2002178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C98BB1-6B7D-4445-BE9E-9B7D44A13A47}"/>
              </a:ext>
            </a:extLst>
          </p:cNvPr>
          <p:cNvSpPr/>
          <p:nvPr/>
        </p:nvSpPr>
        <p:spPr>
          <a:xfrm>
            <a:off x="144309" y="1889660"/>
            <a:ext cx="1641731" cy="2646878"/>
          </a:xfrm>
          <a:prstGeom prst="rect">
            <a:avLst/>
          </a:prstGeom>
          <a:noFill/>
        </p:spPr>
        <p:txBody>
          <a:bodyPr wrap="none" lIns="91440" tIns="45720" rIns="91440" bIns="45720">
            <a:spAutoFit/>
          </a:bodyPr>
          <a:lstStyle/>
          <a:p>
            <a:pPr>
              <a:spcAft>
                <a:spcPts val="800"/>
              </a:spcAft>
            </a:pPr>
            <a:r>
              <a:rPr lang="en-AU" b="1" u="sng" dirty="0">
                <a:effectLst/>
                <a:latin typeface="Cambria Math" panose="02040503050406030204" pitchFamily="18" charset="0"/>
                <a:ea typeface="Cambria Math" panose="02040503050406030204" pitchFamily="18" charset="0"/>
                <a:cs typeface="Times New Roman" panose="02020603050405020304" pitchFamily="18" charset="0"/>
              </a:rPr>
              <a:t>PABCAR model</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P</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A</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B</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C</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A</a:t>
            </a:r>
          </a:p>
          <a:p>
            <a:pPr>
              <a:spcAft>
                <a:spcPts val="800"/>
              </a:spcAft>
            </a:pPr>
            <a:r>
              <a:rPr lang="en-AU" dirty="0">
                <a:latin typeface="Algerian" panose="04020705040A02060702" pitchFamily="82" charset="0"/>
                <a:ea typeface="Cambria Math" panose="02040503050406030204" pitchFamily="18" charset="0"/>
                <a:cs typeface="Times New Roman" panose="02020603050405020304" pitchFamily="18" charset="0"/>
              </a:rPr>
              <a:t>R</a:t>
            </a:r>
          </a:p>
        </p:txBody>
      </p:sp>
      <p:sp>
        <p:nvSpPr>
          <p:cNvPr id="5" name="Rectangle 4">
            <a:extLst>
              <a:ext uri="{FF2B5EF4-FFF2-40B4-BE49-F238E27FC236}">
                <a16:creationId xmlns:a16="http://schemas.microsoft.com/office/drawing/2014/main" id="{B0DAFBDC-520A-4A61-BA6D-DD40F3DA58F0}"/>
              </a:ext>
            </a:extLst>
          </p:cNvPr>
          <p:cNvSpPr/>
          <p:nvPr/>
        </p:nvSpPr>
        <p:spPr>
          <a:xfrm>
            <a:off x="446439" y="2280137"/>
            <a:ext cx="3987182" cy="2267287"/>
          </a:xfrm>
          <a:prstGeom prst="rect">
            <a:avLst/>
          </a:prstGeom>
          <a:noFill/>
        </p:spPr>
        <p:txBody>
          <a:bodyPr wrap="none" lIns="91440" tIns="45720" rIns="91440" bIns="45720">
            <a:spAutoFit/>
          </a:bodyPr>
          <a:lstStyle/>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Identification of the problem</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Is the problem amenable to change?</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Benefits and</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Costs of implementing interventions</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Acceptability of proposed measures</a:t>
            </a:r>
          </a:p>
          <a:p>
            <a:pPr>
              <a:spcAft>
                <a:spcPts val="800"/>
              </a:spcAft>
            </a:pPr>
            <a:r>
              <a:rPr lang="en-AU" dirty="0">
                <a:latin typeface="Cambria Math" panose="02040503050406030204" pitchFamily="18" charset="0"/>
                <a:ea typeface="Cambria Math" panose="02040503050406030204" pitchFamily="18" charset="0"/>
                <a:cs typeface="Times New Roman" panose="02020603050405020304" pitchFamily="18" charset="0"/>
              </a:rPr>
              <a:t>Recommended actions and monitoring</a:t>
            </a:r>
          </a:p>
        </p:txBody>
      </p:sp>
      <p:pic>
        <p:nvPicPr>
          <p:cNvPr id="6" name="Picture 5">
            <a:extLst>
              <a:ext uri="{FF2B5EF4-FFF2-40B4-BE49-F238E27FC236}">
                <a16:creationId xmlns:a16="http://schemas.microsoft.com/office/drawing/2014/main" id="{7F1F7279-FE96-417B-9C70-687C03DD0261}"/>
              </a:ext>
            </a:extLst>
          </p:cNvPr>
          <p:cNvPicPr>
            <a:picLocks noChangeAspect="1"/>
          </p:cNvPicPr>
          <p:nvPr/>
        </p:nvPicPr>
        <p:blipFill>
          <a:blip r:embed="rId2"/>
          <a:stretch>
            <a:fillRect/>
          </a:stretch>
        </p:blipFill>
        <p:spPr>
          <a:xfrm>
            <a:off x="4369174" y="0"/>
            <a:ext cx="9680310" cy="6858000"/>
          </a:xfrm>
          <a:prstGeom prst="rect">
            <a:avLst/>
          </a:prstGeom>
        </p:spPr>
      </p:pic>
    </p:spTree>
    <p:extLst>
      <p:ext uri="{BB962C8B-B14F-4D97-AF65-F5344CB8AC3E}">
        <p14:creationId xmlns:p14="http://schemas.microsoft.com/office/powerpoint/2010/main" val="955997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B0F85A5-35D5-411E-A9FA-F5C218980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12192000" cy="576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47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tored Data 3">
            <a:extLst>
              <a:ext uri="{FF2B5EF4-FFF2-40B4-BE49-F238E27FC236}">
                <a16:creationId xmlns:a16="http://schemas.microsoft.com/office/drawing/2014/main" id="{5AD39FC7-0058-4618-A8CC-DAC67C5FBFDC}"/>
              </a:ext>
            </a:extLst>
          </p:cNvPr>
          <p:cNvSpPr/>
          <p:nvPr/>
        </p:nvSpPr>
        <p:spPr>
          <a:xfrm>
            <a:off x="-2459328" y="105362"/>
            <a:ext cx="5450031" cy="1252105"/>
          </a:xfrm>
          <a:prstGeom prst="flowChartOnlineStorag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5" name="Flowchart: Stored Data 4">
            <a:extLst>
              <a:ext uri="{FF2B5EF4-FFF2-40B4-BE49-F238E27FC236}">
                <a16:creationId xmlns:a16="http://schemas.microsoft.com/office/drawing/2014/main" id="{7C74271B-F958-4F01-8559-AABBFBF4A111}"/>
              </a:ext>
            </a:extLst>
          </p:cNvPr>
          <p:cNvSpPr/>
          <p:nvPr/>
        </p:nvSpPr>
        <p:spPr>
          <a:xfrm flipH="1">
            <a:off x="4260127" y="105362"/>
            <a:ext cx="5450031" cy="1252105"/>
          </a:xfrm>
          <a:prstGeom prst="flowChartOnlineStorag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pic>
        <p:nvPicPr>
          <p:cNvPr id="7" name="Picture 2">
            <a:extLst>
              <a:ext uri="{FF2B5EF4-FFF2-40B4-BE49-F238E27FC236}">
                <a16:creationId xmlns:a16="http://schemas.microsoft.com/office/drawing/2014/main" id="{D349235E-2BD7-45F8-B20E-0C6A7BE551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60253"/>
          <a:stretch/>
        </p:blipFill>
        <p:spPr bwMode="auto">
          <a:xfrm>
            <a:off x="2599907" y="543985"/>
            <a:ext cx="390796" cy="374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01AE18E-AEB4-420F-8701-99339787C9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68"/>
          <a:stretch/>
        </p:blipFill>
        <p:spPr bwMode="auto">
          <a:xfrm>
            <a:off x="4260127" y="528197"/>
            <a:ext cx="420374" cy="40643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ECC2345A-C31D-4FAF-B14A-564D1FF5DF65}"/>
              </a:ext>
            </a:extLst>
          </p:cNvPr>
          <p:cNvCxnSpPr>
            <a:cxnSpLocks/>
            <a:stCxn id="7" idx="3"/>
            <a:endCxn id="8" idx="1"/>
          </p:cNvCxnSpPr>
          <p:nvPr/>
        </p:nvCxnSpPr>
        <p:spPr>
          <a:xfrm>
            <a:off x="2990703" y="731414"/>
            <a:ext cx="1269424" cy="0"/>
          </a:xfrm>
          <a:prstGeom prst="line">
            <a:avLst/>
          </a:prstGeom>
        </p:spPr>
        <p:style>
          <a:lnRef idx="3">
            <a:schemeClr val="dk1"/>
          </a:lnRef>
          <a:fillRef idx="0">
            <a:schemeClr val="dk1"/>
          </a:fillRef>
          <a:effectRef idx="2">
            <a:schemeClr val="dk1"/>
          </a:effectRef>
          <a:fontRef idx="minor">
            <a:schemeClr val="tx1"/>
          </a:fontRef>
        </p:style>
      </p:cxnSp>
      <p:sp>
        <p:nvSpPr>
          <p:cNvPr id="14" name="Flowchart: Stored Data 13">
            <a:extLst>
              <a:ext uri="{FF2B5EF4-FFF2-40B4-BE49-F238E27FC236}">
                <a16:creationId xmlns:a16="http://schemas.microsoft.com/office/drawing/2014/main" id="{5D6A74DE-9A89-49C1-8252-021FBFA8065E}"/>
              </a:ext>
            </a:extLst>
          </p:cNvPr>
          <p:cNvSpPr/>
          <p:nvPr/>
        </p:nvSpPr>
        <p:spPr>
          <a:xfrm>
            <a:off x="-2459328" y="1907557"/>
            <a:ext cx="5450031" cy="1252105"/>
          </a:xfrm>
          <a:prstGeom prst="flowChartOnlineStorag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5" name="Flowchart: Stored Data 14">
            <a:extLst>
              <a:ext uri="{FF2B5EF4-FFF2-40B4-BE49-F238E27FC236}">
                <a16:creationId xmlns:a16="http://schemas.microsoft.com/office/drawing/2014/main" id="{130E700A-1C9F-4482-9BC4-1CC9D429B094}"/>
              </a:ext>
            </a:extLst>
          </p:cNvPr>
          <p:cNvSpPr/>
          <p:nvPr/>
        </p:nvSpPr>
        <p:spPr>
          <a:xfrm flipH="1">
            <a:off x="4260127" y="1907557"/>
            <a:ext cx="5450031" cy="1252105"/>
          </a:xfrm>
          <a:prstGeom prst="flowChartOnlineStorag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pic>
        <p:nvPicPr>
          <p:cNvPr id="16" name="Picture 2">
            <a:extLst>
              <a:ext uri="{FF2B5EF4-FFF2-40B4-BE49-F238E27FC236}">
                <a16:creationId xmlns:a16="http://schemas.microsoft.com/office/drawing/2014/main" id="{D2789423-42B7-4C5B-9FC2-A148C2A0C2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60253"/>
          <a:stretch/>
        </p:blipFill>
        <p:spPr bwMode="auto">
          <a:xfrm>
            <a:off x="2599907" y="2701183"/>
            <a:ext cx="390796" cy="3748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C087368-84CD-40EC-8BF7-2B48DE0685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68"/>
          <a:stretch/>
        </p:blipFill>
        <p:spPr bwMode="auto">
          <a:xfrm>
            <a:off x="4252762" y="1987009"/>
            <a:ext cx="420374" cy="40643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9394B63A-6981-415F-B6D8-A8228049BC1F}"/>
              </a:ext>
            </a:extLst>
          </p:cNvPr>
          <p:cNvCxnSpPr>
            <a:cxnSpLocks/>
          </p:cNvCxnSpPr>
          <p:nvPr/>
        </p:nvCxnSpPr>
        <p:spPr>
          <a:xfrm flipV="1">
            <a:off x="2964402" y="2310402"/>
            <a:ext cx="1295725" cy="469750"/>
          </a:xfrm>
          <a:prstGeom prst="line">
            <a:avLst/>
          </a:prstGeom>
        </p:spPr>
        <p:style>
          <a:lnRef idx="3">
            <a:schemeClr val="dk1"/>
          </a:lnRef>
          <a:fillRef idx="0">
            <a:schemeClr val="dk1"/>
          </a:fillRef>
          <a:effectRef idx="2">
            <a:schemeClr val="dk1"/>
          </a:effectRef>
          <a:fontRef idx="minor">
            <a:schemeClr val="tx1"/>
          </a:fontRef>
        </p:style>
      </p:cxnSp>
      <p:sp>
        <p:nvSpPr>
          <p:cNvPr id="24" name="Rectangle 23">
            <a:extLst>
              <a:ext uri="{FF2B5EF4-FFF2-40B4-BE49-F238E27FC236}">
                <a16:creationId xmlns:a16="http://schemas.microsoft.com/office/drawing/2014/main" id="{9EDA0980-00A4-4813-B477-EFCF56F6F864}"/>
              </a:ext>
            </a:extLst>
          </p:cNvPr>
          <p:cNvSpPr/>
          <p:nvPr/>
        </p:nvSpPr>
        <p:spPr>
          <a:xfrm>
            <a:off x="7249060" y="-396974"/>
            <a:ext cx="2461098" cy="421995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6" name="Rectangle 25">
            <a:extLst>
              <a:ext uri="{FF2B5EF4-FFF2-40B4-BE49-F238E27FC236}">
                <a16:creationId xmlns:a16="http://schemas.microsoft.com/office/drawing/2014/main" id="{EE61AC9C-F759-4706-9485-3D97C982986C}"/>
              </a:ext>
            </a:extLst>
          </p:cNvPr>
          <p:cNvSpPr/>
          <p:nvPr/>
        </p:nvSpPr>
        <p:spPr>
          <a:xfrm>
            <a:off x="-2462192" y="-550995"/>
            <a:ext cx="2461098" cy="851043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5" name="Rectangle 24">
            <a:extLst>
              <a:ext uri="{FF2B5EF4-FFF2-40B4-BE49-F238E27FC236}">
                <a16:creationId xmlns:a16="http://schemas.microsoft.com/office/drawing/2014/main" id="{700F4B75-51AA-4FFB-82BE-63A408A7E0F0}"/>
              </a:ext>
            </a:extLst>
          </p:cNvPr>
          <p:cNvSpPr/>
          <p:nvPr/>
        </p:nvSpPr>
        <p:spPr>
          <a:xfrm>
            <a:off x="-1094" y="3753911"/>
            <a:ext cx="2965496" cy="12521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84BD0F1E-5A1B-47D8-9485-78C2040E484F}"/>
              </a:ext>
            </a:extLst>
          </p:cNvPr>
          <p:cNvSpPr/>
          <p:nvPr/>
        </p:nvSpPr>
        <p:spPr>
          <a:xfrm>
            <a:off x="0" y="5605895"/>
            <a:ext cx="2965496" cy="12521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9" name="Rectangle 28">
            <a:extLst>
              <a:ext uri="{FF2B5EF4-FFF2-40B4-BE49-F238E27FC236}">
                <a16:creationId xmlns:a16="http://schemas.microsoft.com/office/drawing/2014/main" id="{4B54A533-6095-44FB-B4B7-15D94FDB07C5}"/>
              </a:ext>
            </a:extLst>
          </p:cNvPr>
          <p:cNvSpPr/>
          <p:nvPr/>
        </p:nvSpPr>
        <p:spPr>
          <a:xfrm>
            <a:off x="5130397" y="3753911"/>
            <a:ext cx="2965496" cy="12521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30" name="Rectangle 29">
            <a:extLst>
              <a:ext uri="{FF2B5EF4-FFF2-40B4-BE49-F238E27FC236}">
                <a16:creationId xmlns:a16="http://schemas.microsoft.com/office/drawing/2014/main" id="{D44824A0-E77F-4430-86F5-AF7A41C83677}"/>
              </a:ext>
            </a:extLst>
          </p:cNvPr>
          <p:cNvSpPr/>
          <p:nvPr/>
        </p:nvSpPr>
        <p:spPr>
          <a:xfrm>
            <a:off x="5130397" y="5605895"/>
            <a:ext cx="2965496" cy="12521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pic>
        <p:nvPicPr>
          <p:cNvPr id="31" name="Picture 2">
            <a:extLst>
              <a:ext uri="{FF2B5EF4-FFF2-40B4-BE49-F238E27FC236}">
                <a16:creationId xmlns:a16="http://schemas.microsoft.com/office/drawing/2014/main" id="{51F82186-874B-4C08-BEC3-3BC4F2888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60253"/>
          <a:stretch/>
        </p:blipFill>
        <p:spPr bwMode="auto">
          <a:xfrm>
            <a:off x="2986187" y="4192534"/>
            <a:ext cx="390796" cy="3748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31A47CF7-9624-4486-B897-C58826FB7B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60253"/>
          <a:stretch/>
        </p:blipFill>
        <p:spPr bwMode="auto">
          <a:xfrm>
            <a:off x="2986187" y="4199900"/>
            <a:ext cx="390796" cy="3748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DD9C69E4-0512-4B67-A632-D169F5471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68"/>
          <a:stretch/>
        </p:blipFill>
        <p:spPr bwMode="auto">
          <a:xfrm>
            <a:off x="4646407" y="4184112"/>
            <a:ext cx="420374" cy="40643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E7DA548D-3EA4-4698-944C-D81A8BB107EC}"/>
              </a:ext>
            </a:extLst>
          </p:cNvPr>
          <p:cNvCxnSpPr>
            <a:cxnSpLocks/>
            <a:stCxn id="33" idx="3"/>
            <a:endCxn id="34" idx="1"/>
          </p:cNvCxnSpPr>
          <p:nvPr/>
        </p:nvCxnSpPr>
        <p:spPr>
          <a:xfrm>
            <a:off x="3376983" y="4387329"/>
            <a:ext cx="1269424" cy="0"/>
          </a:xfrm>
          <a:prstGeom prst="line">
            <a:avLst/>
          </a:prstGeom>
        </p:spPr>
        <p:style>
          <a:lnRef idx="3">
            <a:schemeClr val="dk1"/>
          </a:lnRef>
          <a:fillRef idx="0">
            <a:schemeClr val="dk1"/>
          </a:fillRef>
          <a:effectRef idx="2">
            <a:schemeClr val="dk1"/>
          </a:effectRef>
          <a:fontRef idx="minor">
            <a:schemeClr val="tx1"/>
          </a:fontRef>
        </p:style>
      </p:cxnSp>
      <p:pic>
        <p:nvPicPr>
          <p:cNvPr id="36" name="Picture 2">
            <a:extLst>
              <a:ext uri="{FF2B5EF4-FFF2-40B4-BE49-F238E27FC236}">
                <a16:creationId xmlns:a16="http://schemas.microsoft.com/office/drawing/2014/main" id="{AE6A4B74-6453-4F55-AF24-CC257710A9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60253"/>
          <a:stretch/>
        </p:blipFill>
        <p:spPr bwMode="auto">
          <a:xfrm>
            <a:off x="2993552" y="6421213"/>
            <a:ext cx="390796" cy="37485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219055D7-0982-4AEE-BF6F-741C223C81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68"/>
          <a:stretch/>
        </p:blipFill>
        <p:spPr bwMode="auto">
          <a:xfrm>
            <a:off x="4646407" y="5707039"/>
            <a:ext cx="420374" cy="406434"/>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F524A2B7-85DB-4967-A38F-19FAD3CB6CD2}"/>
              </a:ext>
            </a:extLst>
          </p:cNvPr>
          <p:cNvCxnSpPr>
            <a:cxnSpLocks/>
          </p:cNvCxnSpPr>
          <p:nvPr/>
        </p:nvCxnSpPr>
        <p:spPr>
          <a:xfrm flipV="1">
            <a:off x="3358047" y="6030432"/>
            <a:ext cx="1295725" cy="469750"/>
          </a:xfrm>
          <a:prstGeom prst="line">
            <a:avLst/>
          </a:prstGeom>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a16="http://schemas.microsoft.com/office/drawing/2014/main" id="{5939FBE9-A801-46DE-A20E-494083735F43}"/>
              </a:ext>
            </a:extLst>
          </p:cNvPr>
          <p:cNvSpPr/>
          <p:nvPr/>
        </p:nvSpPr>
        <p:spPr>
          <a:xfrm>
            <a:off x="1760492" y="543985"/>
            <a:ext cx="3417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0" name="Rectangle 39">
            <a:extLst>
              <a:ext uri="{FF2B5EF4-FFF2-40B4-BE49-F238E27FC236}">
                <a16:creationId xmlns:a16="http://schemas.microsoft.com/office/drawing/2014/main" id="{6E1E1E25-EAA7-4DC7-97A3-F0342687DA65}"/>
              </a:ext>
            </a:extLst>
          </p:cNvPr>
          <p:cNvSpPr/>
          <p:nvPr/>
        </p:nvSpPr>
        <p:spPr>
          <a:xfrm>
            <a:off x="5231071" y="540170"/>
            <a:ext cx="2984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76191D25-7114-4FF2-9FED-0F34E85DF5C4}"/>
              </a:ext>
            </a:extLst>
          </p:cNvPr>
          <p:cNvSpPr/>
          <p:nvPr/>
        </p:nvSpPr>
        <p:spPr>
          <a:xfrm>
            <a:off x="1760492" y="2360611"/>
            <a:ext cx="3417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A05DEC4B-5638-49BF-AF5E-53C5CD595C17}"/>
              </a:ext>
            </a:extLst>
          </p:cNvPr>
          <p:cNvSpPr/>
          <p:nvPr/>
        </p:nvSpPr>
        <p:spPr>
          <a:xfrm>
            <a:off x="5231071" y="2360611"/>
            <a:ext cx="2984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FD13AA5D-85E3-4C0D-9FE1-E250A28B8FA4}"/>
              </a:ext>
            </a:extLst>
          </p:cNvPr>
          <p:cNvSpPr/>
          <p:nvPr/>
        </p:nvSpPr>
        <p:spPr>
          <a:xfrm>
            <a:off x="5231071" y="4205426"/>
            <a:ext cx="2984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702288E2-3DF8-41D5-A352-8991B80CFC48}"/>
              </a:ext>
            </a:extLst>
          </p:cNvPr>
          <p:cNvSpPr/>
          <p:nvPr/>
        </p:nvSpPr>
        <p:spPr>
          <a:xfrm>
            <a:off x="5231071" y="6080740"/>
            <a:ext cx="2984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25CA197C-954A-49FA-8582-E8CB2DEA654E}"/>
              </a:ext>
            </a:extLst>
          </p:cNvPr>
          <p:cNvSpPr/>
          <p:nvPr/>
        </p:nvSpPr>
        <p:spPr>
          <a:xfrm>
            <a:off x="2564055" y="4195297"/>
            <a:ext cx="3417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93114877-E9E5-4F23-B3F8-628B6F742B4D}"/>
              </a:ext>
            </a:extLst>
          </p:cNvPr>
          <p:cNvSpPr/>
          <p:nvPr/>
        </p:nvSpPr>
        <p:spPr>
          <a:xfrm>
            <a:off x="2564055" y="6080641"/>
            <a:ext cx="3417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2049" name="Straight Arrow Connector 2048">
            <a:extLst>
              <a:ext uri="{FF2B5EF4-FFF2-40B4-BE49-F238E27FC236}">
                <a16:creationId xmlns:a16="http://schemas.microsoft.com/office/drawing/2014/main" id="{5B1F17CB-D9CC-4145-9BC8-61A351F44FFE}"/>
              </a:ext>
            </a:extLst>
          </p:cNvPr>
          <p:cNvCxnSpPr>
            <a:stCxn id="7" idx="2"/>
          </p:cNvCxnSpPr>
          <p:nvPr/>
        </p:nvCxnSpPr>
        <p:spPr>
          <a:xfrm>
            <a:off x="2795305" y="918843"/>
            <a:ext cx="0" cy="30035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E10224E3-BF4F-4414-A774-164E5FC9E509}"/>
              </a:ext>
            </a:extLst>
          </p:cNvPr>
          <p:cNvCxnSpPr>
            <a:cxnSpLocks/>
            <a:stCxn id="8" idx="0"/>
          </p:cNvCxnSpPr>
          <p:nvPr/>
        </p:nvCxnSpPr>
        <p:spPr>
          <a:xfrm flipV="1">
            <a:off x="4470314" y="214925"/>
            <a:ext cx="9120" cy="31327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D9A8EFBD-0A8C-4CE9-B9A9-8B103065879D}"/>
              </a:ext>
            </a:extLst>
          </p:cNvPr>
          <p:cNvCxnSpPr>
            <a:cxnSpLocks/>
            <a:stCxn id="16" idx="2"/>
          </p:cNvCxnSpPr>
          <p:nvPr/>
        </p:nvCxnSpPr>
        <p:spPr>
          <a:xfrm>
            <a:off x="2795305" y="3076041"/>
            <a:ext cx="110510" cy="31266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0BA87170-21D2-4BCB-8EC2-9B9222A243C3}"/>
              </a:ext>
            </a:extLst>
          </p:cNvPr>
          <p:cNvCxnSpPr>
            <a:cxnSpLocks/>
            <a:stCxn id="17" idx="0"/>
          </p:cNvCxnSpPr>
          <p:nvPr/>
        </p:nvCxnSpPr>
        <p:spPr>
          <a:xfrm flipH="1" flipV="1">
            <a:off x="4360985" y="1704341"/>
            <a:ext cx="101964" cy="28266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71" name="Rectangle 70">
            <a:extLst>
              <a:ext uri="{FF2B5EF4-FFF2-40B4-BE49-F238E27FC236}">
                <a16:creationId xmlns:a16="http://schemas.microsoft.com/office/drawing/2014/main" id="{43B757CC-465F-4EC8-8FBA-F0D44B50F1BE}"/>
              </a:ext>
            </a:extLst>
          </p:cNvPr>
          <p:cNvSpPr/>
          <p:nvPr/>
        </p:nvSpPr>
        <p:spPr>
          <a:xfrm rot="5400000">
            <a:off x="3931407" y="1028518"/>
            <a:ext cx="2461098" cy="1412006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2061" name="Straight Arrow Connector 2060">
            <a:extLst>
              <a:ext uri="{FF2B5EF4-FFF2-40B4-BE49-F238E27FC236}">
                <a16:creationId xmlns:a16="http://schemas.microsoft.com/office/drawing/2014/main" id="{45638AEE-8388-41A5-B414-7814688589C0}"/>
              </a:ext>
            </a:extLst>
          </p:cNvPr>
          <p:cNvCxnSpPr>
            <a:stCxn id="33" idx="2"/>
          </p:cNvCxnSpPr>
          <p:nvPr/>
        </p:nvCxnSpPr>
        <p:spPr>
          <a:xfrm>
            <a:off x="3181585" y="4574758"/>
            <a:ext cx="7365" cy="29422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9B669E05-115E-4FFA-A87E-F9977945DBD1}"/>
              </a:ext>
            </a:extLst>
          </p:cNvPr>
          <p:cNvCxnSpPr>
            <a:cxnSpLocks/>
            <a:stCxn id="34" idx="0"/>
          </p:cNvCxnSpPr>
          <p:nvPr/>
        </p:nvCxnSpPr>
        <p:spPr>
          <a:xfrm flipV="1">
            <a:off x="4856594" y="3896645"/>
            <a:ext cx="0" cy="28746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60CBB541-4A7C-45B6-83E5-716825E3A7C8}"/>
              </a:ext>
            </a:extLst>
          </p:cNvPr>
          <p:cNvCxnSpPr/>
          <p:nvPr/>
        </p:nvCxnSpPr>
        <p:spPr>
          <a:xfrm>
            <a:off x="3185495" y="6796071"/>
            <a:ext cx="7365" cy="29422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314AF98E-178C-418C-92D2-C8235DDA742C}"/>
              </a:ext>
            </a:extLst>
          </p:cNvPr>
          <p:cNvCxnSpPr>
            <a:cxnSpLocks/>
          </p:cNvCxnSpPr>
          <p:nvPr/>
        </p:nvCxnSpPr>
        <p:spPr>
          <a:xfrm flipV="1">
            <a:off x="4856594" y="5419572"/>
            <a:ext cx="0" cy="28746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69" name="Rectangle 68">
            <a:extLst>
              <a:ext uri="{FF2B5EF4-FFF2-40B4-BE49-F238E27FC236}">
                <a16:creationId xmlns:a16="http://schemas.microsoft.com/office/drawing/2014/main" id="{57E15874-9E04-4659-B425-2A9335967A2C}"/>
              </a:ext>
            </a:extLst>
          </p:cNvPr>
          <p:cNvSpPr/>
          <p:nvPr/>
        </p:nvSpPr>
        <p:spPr>
          <a:xfrm>
            <a:off x="12187042" y="0"/>
            <a:ext cx="2461098" cy="421995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68" name="Rectangle 67">
            <a:extLst>
              <a:ext uri="{FF2B5EF4-FFF2-40B4-BE49-F238E27FC236}">
                <a16:creationId xmlns:a16="http://schemas.microsoft.com/office/drawing/2014/main" id="{4C1C3DE4-F7F7-442A-AC66-C15B745A58CB}"/>
              </a:ext>
            </a:extLst>
          </p:cNvPr>
          <p:cNvSpPr/>
          <p:nvPr/>
        </p:nvSpPr>
        <p:spPr>
          <a:xfrm>
            <a:off x="7300001" y="542017"/>
            <a:ext cx="7031732" cy="1477328"/>
          </a:xfrm>
          <a:prstGeom prst="rect">
            <a:avLst/>
          </a:prstGeom>
          <a:noFill/>
        </p:spPr>
        <p:txBody>
          <a:bodyPr wrap="square" lIns="91440" tIns="45720" rIns="91440" bIns="45720">
            <a:spAutoFit/>
          </a:bodyPr>
          <a:lstStyle/>
          <a:p>
            <a:pPr algn="ctr"/>
            <a:r>
              <a:rPr lang="en-AU" b="0" cap="none" spc="0" dirty="0">
                <a:ln w="0"/>
                <a:solidFill>
                  <a:schemeClr val="tx1"/>
                </a:solidFill>
                <a:latin typeface="Cambria Math" panose="02040503050406030204" pitchFamily="18" charset="0"/>
                <a:cs typeface="Times New Roman" panose="02020603050405020304" pitchFamily="18" charset="0"/>
              </a:rPr>
              <a:t>When the stator is curved, at any point in time (except for when the armature is vertical) the direction of the </a:t>
            </a:r>
            <a:r>
              <a:rPr lang="en-AU" dirty="0">
                <a:ln w="0"/>
                <a:latin typeface="Cambria Math" panose="02040503050406030204" pitchFamily="18" charset="0"/>
                <a:cs typeface="Times New Roman" panose="02020603050405020304" pitchFamily="18" charset="0"/>
              </a:rPr>
              <a:t>magnetic field is parallel with the line connecting the current going to and from the split-ring commutator such that the force produced is always perpendicular to the armature, hence producing maximum torque.</a:t>
            </a:r>
          </a:p>
        </p:txBody>
      </p:sp>
      <p:sp>
        <p:nvSpPr>
          <p:cNvPr id="70" name="Rectangle 69">
            <a:extLst>
              <a:ext uri="{FF2B5EF4-FFF2-40B4-BE49-F238E27FC236}">
                <a16:creationId xmlns:a16="http://schemas.microsoft.com/office/drawing/2014/main" id="{AC132174-CA15-4A3F-9836-6F6433DF8586}"/>
              </a:ext>
            </a:extLst>
          </p:cNvPr>
          <p:cNvSpPr/>
          <p:nvPr/>
        </p:nvSpPr>
        <p:spPr>
          <a:xfrm>
            <a:off x="12192000" y="4220976"/>
            <a:ext cx="2461098" cy="421995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73" name="Rectangle 72">
            <a:extLst>
              <a:ext uri="{FF2B5EF4-FFF2-40B4-BE49-F238E27FC236}">
                <a16:creationId xmlns:a16="http://schemas.microsoft.com/office/drawing/2014/main" id="{3493E9AA-8F12-4A6D-99DD-3E58E3272BC0}"/>
              </a:ext>
            </a:extLst>
          </p:cNvPr>
          <p:cNvSpPr/>
          <p:nvPr/>
        </p:nvSpPr>
        <p:spPr>
          <a:xfrm rot="5400000">
            <a:off x="1956306" y="-5482978"/>
            <a:ext cx="2461098" cy="851043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366220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escription available.">
            <a:extLst>
              <a:ext uri="{FF2B5EF4-FFF2-40B4-BE49-F238E27FC236}">
                <a16:creationId xmlns:a16="http://schemas.microsoft.com/office/drawing/2014/main" id="{F0C353DE-E7B6-4FA5-A274-85D3D8CA3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85" y="0"/>
            <a:ext cx="5976257" cy="349924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8F6C6A8-D963-4AA3-89BE-A9DD2DE50AF2}"/>
              </a:ext>
            </a:extLst>
          </p:cNvPr>
          <p:cNvCxnSpPr>
            <a:cxnSpLocks/>
          </p:cNvCxnSpPr>
          <p:nvPr/>
        </p:nvCxnSpPr>
        <p:spPr>
          <a:xfrm>
            <a:off x="3706586" y="5758543"/>
            <a:ext cx="5399314"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101FE132-4948-4DF1-99EF-21613A013CE6}"/>
              </a:ext>
            </a:extLst>
          </p:cNvPr>
          <p:cNvCxnSpPr/>
          <p:nvPr/>
        </p:nvCxnSpPr>
        <p:spPr>
          <a:xfrm flipH="1" flipV="1">
            <a:off x="2111829" y="4033157"/>
            <a:ext cx="1594757" cy="1725386"/>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43027249-C25D-47BA-B5DF-72BCD6327D22}"/>
              </a:ext>
            </a:extLst>
          </p:cNvPr>
          <p:cNvCxnSpPr>
            <a:cxnSpLocks/>
          </p:cNvCxnSpPr>
          <p:nvPr/>
        </p:nvCxnSpPr>
        <p:spPr>
          <a:xfrm>
            <a:off x="2111829" y="5758543"/>
            <a:ext cx="159475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F88F84C3-F916-4091-B623-1CA70F3AF825}"/>
              </a:ext>
            </a:extLst>
          </p:cNvPr>
          <p:cNvCxnSpPr/>
          <p:nvPr/>
        </p:nvCxnSpPr>
        <p:spPr>
          <a:xfrm>
            <a:off x="2111829" y="5910942"/>
            <a:ext cx="1594757"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38D1A0B5-8727-4068-8DE9-BE5F23DC834A}"/>
              </a:ext>
            </a:extLst>
          </p:cNvPr>
          <p:cNvSpPr/>
          <p:nvPr/>
        </p:nvSpPr>
        <p:spPr>
          <a:xfrm>
            <a:off x="2568408" y="5923123"/>
            <a:ext cx="681598"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0.2m</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16" name="Straight Arrow Connector 15">
            <a:extLst>
              <a:ext uri="{FF2B5EF4-FFF2-40B4-BE49-F238E27FC236}">
                <a16:creationId xmlns:a16="http://schemas.microsoft.com/office/drawing/2014/main" id="{00A40266-8A47-44DB-A7FB-F10636BB3E53}"/>
              </a:ext>
            </a:extLst>
          </p:cNvPr>
          <p:cNvCxnSpPr>
            <a:cxnSpLocks/>
          </p:cNvCxnSpPr>
          <p:nvPr/>
        </p:nvCxnSpPr>
        <p:spPr>
          <a:xfrm>
            <a:off x="3706586" y="5910942"/>
            <a:ext cx="2117271"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0" name="Rectangle 19">
            <a:extLst>
              <a:ext uri="{FF2B5EF4-FFF2-40B4-BE49-F238E27FC236}">
                <a16:creationId xmlns:a16="http://schemas.microsoft.com/office/drawing/2014/main" id="{4849658C-8067-4607-90EB-999E59931C05}"/>
              </a:ext>
            </a:extLst>
          </p:cNvPr>
          <p:cNvSpPr/>
          <p:nvPr/>
        </p:nvSpPr>
        <p:spPr>
          <a:xfrm>
            <a:off x="4305874" y="5923123"/>
            <a:ext cx="809837"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0.45m</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21" name="Straight Arrow Connector 20">
            <a:extLst>
              <a:ext uri="{FF2B5EF4-FFF2-40B4-BE49-F238E27FC236}">
                <a16:creationId xmlns:a16="http://schemas.microsoft.com/office/drawing/2014/main" id="{D3F872A7-9C76-41E1-B878-04268EEC098C}"/>
              </a:ext>
            </a:extLst>
          </p:cNvPr>
          <p:cNvCxnSpPr>
            <a:cxnSpLocks/>
          </p:cNvCxnSpPr>
          <p:nvPr/>
        </p:nvCxnSpPr>
        <p:spPr>
          <a:xfrm>
            <a:off x="3706586" y="6319668"/>
            <a:ext cx="5399314"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3" name="Rectangle 22">
            <a:extLst>
              <a:ext uri="{FF2B5EF4-FFF2-40B4-BE49-F238E27FC236}">
                <a16:creationId xmlns:a16="http://schemas.microsoft.com/office/drawing/2014/main" id="{17A673E2-A4C1-4882-AD04-3A77E375AED4}"/>
              </a:ext>
            </a:extLst>
          </p:cNvPr>
          <p:cNvSpPr/>
          <p:nvPr/>
        </p:nvSpPr>
        <p:spPr>
          <a:xfrm>
            <a:off x="5953864" y="6309805"/>
            <a:ext cx="681598"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9.1m</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388C5460-60D1-4000-8E2A-F8A2FA130D35}"/>
              </a:ext>
            </a:extLst>
          </p:cNvPr>
          <p:cNvSpPr/>
          <p:nvPr/>
        </p:nvSpPr>
        <p:spPr>
          <a:xfrm>
            <a:off x="7026728" y="4907928"/>
            <a:ext cx="1191985" cy="78921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25" name="Rectangle 24">
            <a:extLst>
              <a:ext uri="{FF2B5EF4-FFF2-40B4-BE49-F238E27FC236}">
                <a16:creationId xmlns:a16="http://schemas.microsoft.com/office/drawing/2014/main" id="{9E51D611-58AC-434F-902C-FC79AE710943}"/>
              </a:ext>
            </a:extLst>
          </p:cNvPr>
          <p:cNvSpPr/>
          <p:nvPr/>
        </p:nvSpPr>
        <p:spPr>
          <a:xfrm>
            <a:off x="7221039" y="5117867"/>
            <a:ext cx="803361"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200kg</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26" name="Straight Arrow Connector 25">
            <a:extLst>
              <a:ext uri="{FF2B5EF4-FFF2-40B4-BE49-F238E27FC236}">
                <a16:creationId xmlns:a16="http://schemas.microsoft.com/office/drawing/2014/main" id="{55A2E82A-9462-4304-9ABD-5F992F0E1CE1}"/>
              </a:ext>
            </a:extLst>
          </p:cNvPr>
          <p:cNvCxnSpPr>
            <a:cxnSpLocks/>
          </p:cNvCxnSpPr>
          <p:nvPr/>
        </p:nvCxnSpPr>
        <p:spPr>
          <a:xfrm>
            <a:off x="7622721" y="4717428"/>
            <a:ext cx="1483179"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8" name="Rectangle 27">
            <a:extLst>
              <a:ext uri="{FF2B5EF4-FFF2-40B4-BE49-F238E27FC236}">
                <a16:creationId xmlns:a16="http://schemas.microsoft.com/office/drawing/2014/main" id="{62B7D0FF-694E-400F-A198-3D4C5C1644F9}"/>
              </a:ext>
            </a:extLst>
          </p:cNvPr>
          <p:cNvSpPr/>
          <p:nvPr/>
        </p:nvSpPr>
        <p:spPr>
          <a:xfrm>
            <a:off x="8084425" y="4328400"/>
            <a:ext cx="559769" cy="369332"/>
          </a:xfrm>
          <a:prstGeom prst="rect">
            <a:avLst/>
          </a:prstGeom>
          <a:noFill/>
        </p:spPr>
        <p:txBody>
          <a:bodyPr wrap="none" lIns="91440" tIns="45720" rIns="91440" bIns="45720">
            <a:spAutoFit/>
          </a:bodyPr>
          <a:lstStyle/>
          <a:p>
            <a:pPr algn="ctr"/>
            <a:r>
              <a:rPr lang="en-AU"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a:t>X m</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FAE706FF-5A28-4AE8-807A-07B0DFCE3A3B}"/>
              </a:ext>
            </a:extLst>
          </p:cNvPr>
          <p:cNvSpPr/>
          <p:nvPr/>
        </p:nvSpPr>
        <p:spPr>
          <a:xfrm>
            <a:off x="4011556" y="3951039"/>
            <a:ext cx="2273186"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Width of box = 60cm</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1A4A31F1-0A27-4F4F-B34D-E043994BC76E}"/>
              </a:ext>
            </a:extLst>
          </p:cNvPr>
          <p:cNvSpPr/>
          <p:nvPr/>
        </p:nvSpPr>
        <p:spPr>
          <a:xfrm>
            <a:off x="4003740" y="4384632"/>
            <a:ext cx="2223942"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Bracket weighs 20kg</a:t>
            </a:r>
            <a:endParaRPr lang="en-US"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3">
            <p14:nvContentPartPr>
              <p14:cNvPr id="27" name="Ink 26">
                <a:extLst>
                  <a:ext uri="{FF2B5EF4-FFF2-40B4-BE49-F238E27FC236}">
                    <a16:creationId xmlns:a16="http://schemas.microsoft.com/office/drawing/2014/main" id="{2C7DAE66-FC29-4541-862E-BB03984D6C21}"/>
                  </a:ext>
                </a:extLst>
              </p14:cNvPr>
              <p14:cNvContentPartPr/>
              <p14:nvPr/>
            </p14:nvContentPartPr>
            <p14:xfrm>
              <a:off x="5828854" y="5758508"/>
              <a:ext cx="360" cy="360"/>
            </p14:xfrm>
          </p:contentPart>
        </mc:Choice>
        <mc:Fallback xmlns="">
          <p:pic>
            <p:nvPicPr>
              <p:cNvPr id="27" name="Ink 26">
                <a:extLst>
                  <a:ext uri="{FF2B5EF4-FFF2-40B4-BE49-F238E27FC236}">
                    <a16:creationId xmlns:a16="http://schemas.microsoft.com/office/drawing/2014/main" id="{2C7DAE66-FC29-4541-862E-BB03984D6C21}"/>
                  </a:ext>
                </a:extLst>
              </p:cNvPr>
              <p:cNvPicPr/>
              <p:nvPr/>
            </p:nvPicPr>
            <p:blipFill>
              <a:blip r:embed="rId4"/>
              <a:stretch>
                <a:fillRect/>
              </a:stretch>
            </p:blipFill>
            <p:spPr>
              <a:xfrm>
                <a:off x="5766214" y="5695508"/>
                <a:ext cx="126000" cy="126000"/>
              </a:xfrm>
              <a:prstGeom prst="rect">
                <a:avLst/>
              </a:prstGeom>
            </p:spPr>
          </p:pic>
        </mc:Fallback>
      </mc:AlternateContent>
      <p:sp>
        <p:nvSpPr>
          <p:cNvPr id="32" name="Rectangle 31">
            <a:extLst>
              <a:ext uri="{FF2B5EF4-FFF2-40B4-BE49-F238E27FC236}">
                <a16:creationId xmlns:a16="http://schemas.microsoft.com/office/drawing/2014/main" id="{975421CB-BA5F-48B8-A42A-13A021D8110A}"/>
              </a:ext>
            </a:extLst>
          </p:cNvPr>
          <p:cNvSpPr/>
          <p:nvPr/>
        </p:nvSpPr>
        <p:spPr>
          <a:xfrm>
            <a:off x="3627604" y="4865954"/>
            <a:ext cx="3041090"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Centre of mass of the bracket</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33" name="Straight Arrow Connector 32">
            <a:extLst>
              <a:ext uri="{FF2B5EF4-FFF2-40B4-BE49-F238E27FC236}">
                <a16:creationId xmlns:a16="http://schemas.microsoft.com/office/drawing/2014/main" id="{9207C32E-7A59-4F6E-9C98-7D62E63C6BD9}"/>
              </a:ext>
            </a:extLst>
          </p:cNvPr>
          <p:cNvCxnSpPr>
            <a:stCxn id="32" idx="2"/>
          </p:cNvCxnSpPr>
          <p:nvPr/>
        </p:nvCxnSpPr>
        <p:spPr>
          <a:xfrm>
            <a:off x="5148149" y="5235286"/>
            <a:ext cx="604951" cy="46185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Rectangle 33">
            <a:extLst>
              <a:ext uri="{FF2B5EF4-FFF2-40B4-BE49-F238E27FC236}">
                <a16:creationId xmlns:a16="http://schemas.microsoft.com/office/drawing/2014/main" id="{C51914D9-B854-497A-89D7-B982C3B76396}"/>
              </a:ext>
            </a:extLst>
          </p:cNvPr>
          <p:cNvSpPr/>
          <p:nvPr/>
        </p:nvSpPr>
        <p:spPr>
          <a:xfrm>
            <a:off x="4003740" y="3951039"/>
            <a:ext cx="2320860" cy="87552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36" name="Rectangle 35">
            <a:extLst>
              <a:ext uri="{FF2B5EF4-FFF2-40B4-BE49-F238E27FC236}">
                <a16:creationId xmlns:a16="http://schemas.microsoft.com/office/drawing/2014/main" id="{00D9F92A-8C17-4854-935E-5B7D25F2FCCD}"/>
              </a:ext>
            </a:extLst>
          </p:cNvPr>
          <p:cNvSpPr/>
          <p:nvPr/>
        </p:nvSpPr>
        <p:spPr>
          <a:xfrm>
            <a:off x="3548951" y="5402095"/>
            <a:ext cx="651140"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120</a:t>
            </a:r>
            <a:r>
              <a:rPr lang="en-AU" baseline="30000" dirty="0">
                <a:latin typeface="Cambria Math" panose="02040503050406030204" pitchFamily="18" charset="0"/>
                <a:ea typeface="Cambria Math" panose="02040503050406030204" pitchFamily="18" charset="0"/>
                <a:cs typeface="Times New Roman" panose="02020603050405020304" pitchFamily="18" charset="0"/>
              </a:rPr>
              <a:t>o</a:t>
            </a:r>
            <a:endParaRPr lang="en-US"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D34AC4E7-303E-49FD-A6CA-C42D3C90D396}"/>
                  </a:ext>
                </a:extLst>
              </p14:cNvPr>
              <p14:cNvContentPartPr/>
              <p14:nvPr/>
            </p14:nvContentPartPr>
            <p14:xfrm>
              <a:off x="2116534" y="4021680"/>
              <a:ext cx="360" cy="360"/>
            </p14:xfrm>
          </p:contentPart>
        </mc:Choice>
        <mc:Fallback xmlns="">
          <p:pic>
            <p:nvPicPr>
              <p:cNvPr id="35" name="Ink 34">
                <a:extLst>
                  <a:ext uri="{FF2B5EF4-FFF2-40B4-BE49-F238E27FC236}">
                    <a16:creationId xmlns:a16="http://schemas.microsoft.com/office/drawing/2014/main" id="{D34AC4E7-303E-49FD-A6CA-C42D3C90D396}"/>
                  </a:ext>
                </a:extLst>
              </p:cNvPr>
              <p:cNvPicPr/>
              <p:nvPr/>
            </p:nvPicPr>
            <p:blipFill>
              <a:blip r:embed="rId4"/>
              <a:stretch>
                <a:fillRect/>
              </a:stretch>
            </p:blipFill>
            <p:spPr>
              <a:xfrm>
                <a:off x="2053894" y="3959040"/>
                <a:ext cx="126000" cy="126000"/>
              </a:xfrm>
              <a:prstGeom prst="rect">
                <a:avLst/>
              </a:prstGeom>
            </p:spPr>
          </p:pic>
        </mc:Fallback>
      </mc:AlternateContent>
      <p:sp>
        <p:nvSpPr>
          <p:cNvPr id="38" name="Rectangle 37">
            <a:extLst>
              <a:ext uri="{FF2B5EF4-FFF2-40B4-BE49-F238E27FC236}">
                <a16:creationId xmlns:a16="http://schemas.microsoft.com/office/drawing/2014/main" id="{AE8CD3F8-2343-4751-AD95-804B192E2D0B}"/>
              </a:ext>
            </a:extLst>
          </p:cNvPr>
          <p:cNvSpPr/>
          <p:nvPr/>
        </p:nvSpPr>
        <p:spPr>
          <a:xfrm>
            <a:off x="2124710" y="3696093"/>
            <a:ext cx="588624"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mbria Math" panose="02040503050406030204" pitchFamily="18" charset="0"/>
                <a:cs typeface="Times New Roman" panose="02020603050405020304" pitchFamily="18" charset="0"/>
              </a:rPr>
              <a:t>Bolt</a:t>
            </a:r>
            <a:endParaRPr lang="en-US"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7525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8E5CF-7278-497A-B630-05794EB979C8}"/>
              </a:ext>
            </a:extLst>
          </p:cNvPr>
          <p:cNvPicPr>
            <a:picLocks noChangeAspect="1"/>
          </p:cNvPicPr>
          <p:nvPr/>
        </p:nvPicPr>
        <p:blipFill>
          <a:blip r:embed="rId2"/>
          <a:stretch>
            <a:fillRect/>
          </a:stretch>
        </p:blipFill>
        <p:spPr>
          <a:xfrm>
            <a:off x="0" y="1011302"/>
            <a:ext cx="12192000" cy="4835396"/>
          </a:xfrm>
          <a:prstGeom prst="rect">
            <a:avLst/>
          </a:prstGeom>
        </p:spPr>
      </p:pic>
      <p:sp>
        <p:nvSpPr>
          <p:cNvPr id="6" name="Rectangle 5">
            <a:extLst>
              <a:ext uri="{FF2B5EF4-FFF2-40B4-BE49-F238E27FC236}">
                <a16:creationId xmlns:a16="http://schemas.microsoft.com/office/drawing/2014/main" id="{3EF57865-570F-4618-B67D-399192E593CA}"/>
              </a:ext>
            </a:extLst>
          </p:cNvPr>
          <p:cNvSpPr/>
          <p:nvPr/>
        </p:nvSpPr>
        <p:spPr>
          <a:xfrm>
            <a:off x="6509982" y="348018"/>
            <a:ext cx="5622878" cy="4148919"/>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39710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5554D8-52C1-4297-A459-4A682FD4934F}"/>
              </a:ext>
            </a:extLst>
          </p:cNvPr>
          <p:cNvSpPr/>
          <p:nvPr/>
        </p:nvSpPr>
        <p:spPr>
          <a:xfrm>
            <a:off x="4925786" y="2174421"/>
            <a:ext cx="854528" cy="2509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Cylinder 3">
            <a:extLst>
              <a:ext uri="{FF2B5EF4-FFF2-40B4-BE49-F238E27FC236}">
                <a16:creationId xmlns:a16="http://schemas.microsoft.com/office/drawing/2014/main" id="{FA56B4A4-00D2-4FA7-BABC-D1343932D2D9}"/>
              </a:ext>
            </a:extLst>
          </p:cNvPr>
          <p:cNvSpPr/>
          <p:nvPr/>
        </p:nvSpPr>
        <p:spPr>
          <a:xfrm>
            <a:off x="4610100" y="898071"/>
            <a:ext cx="1485900" cy="4767943"/>
          </a:xfrm>
          <a:prstGeom prst="can">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7" name="Straight Arrow Connector 6">
            <a:extLst>
              <a:ext uri="{FF2B5EF4-FFF2-40B4-BE49-F238E27FC236}">
                <a16:creationId xmlns:a16="http://schemas.microsoft.com/office/drawing/2014/main" id="{8D10B5D5-5BA7-4243-9D1A-830B4D3B4692}"/>
              </a:ext>
            </a:extLst>
          </p:cNvPr>
          <p:cNvCxnSpPr>
            <a:cxnSpLocks/>
          </p:cNvCxnSpPr>
          <p:nvPr/>
        </p:nvCxnSpPr>
        <p:spPr>
          <a:xfrm>
            <a:off x="5353050" y="4683578"/>
            <a:ext cx="0" cy="60687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10">
            <a:extLst>
              <a:ext uri="{FF2B5EF4-FFF2-40B4-BE49-F238E27FC236}">
                <a16:creationId xmlns:a16="http://schemas.microsoft.com/office/drawing/2014/main" id="{F4AC599A-D207-4529-B0B6-2287BD3F8CBF}"/>
              </a:ext>
            </a:extLst>
          </p:cNvPr>
          <p:cNvSpPr/>
          <p:nvPr/>
        </p:nvSpPr>
        <p:spPr>
          <a:xfrm>
            <a:off x="5377544" y="4802351"/>
            <a:ext cx="301686"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a:t>
            </a:r>
          </a:p>
        </p:txBody>
      </p:sp>
    </p:spTree>
    <p:extLst>
      <p:ext uri="{BB962C8B-B14F-4D97-AF65-F5344CB8AC3E}">
        <p14:creationId xmlns:p14="http://schemas.microsoft.com/office/powerpoint/2010/main" val="1713000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4260EFED-078F-46DD-B35D-E7248B66F525}"/>
              </a:ext>
            </a:extLst>
          </p:cNvPr>
          <p:cNvCxnSpPr>
            <a:cxnSpLocks/>
          </p:cNvCxnSpPr>
          <p:nvPr/>
        </p:nvCxnSpPr>
        <p:spPr>
          <a:xfrm flipH="1" flipV="1">
            <a:off x="4430485" y="1289957"/>
            <a:ext cx="43543" cy="314597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3323A3EB-E196-4370-A721-45250FD5C62A}"/>
              </a:ext>
            </a:extLst>
          </p:cNvPr>
          <p:cNvCxnSpPr>
            <a:cxnSpLocks/>
          </p:cNvCxnSpPr>
          <p:nvPr/>
        </p:nvCxnSpPr>
        <p:spPr>
          <a:xfrm flipV="1">
            <a:off x="2144486" y="4414157"/>
            <a:ext cx="4615543" cy="43544"/>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51A0418-A585-4E36-9910-14CB07539AE0}"/>
                  </a:ext>
                </a:extLst>
              </p:cNvPr>
              <p:cNvSpPr txBox="1"/>
              <p:nvPr/>
            </p:nvSpPr>
            <p:spPr>
              <a:xfrm>
                <a:off x="4430485" y="1981129"/>
                <a:ext cx="473528" cy="6750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AU" i="1" smtClean="0">
                              <a:solidFill>
                                <a:srgbClr val="836967"/>
                              </a:solidFill>
                              <a:latin typeface="Cambria Math" panose="02040503050406030204" pitchFamily="18" charset="0"/>
                            </a:rPr>
                          </m:ctrlPr>
                        </m:fPr>
                        <m:num>
                          <m:rad>
                            <m:radPr>
                              <m:degHide m:val="on"/>
                              <m:ctrlPr>
                                <a:rPr lang="en-AU" i="1">
                                  <a:solidFill>
                                    <a:srgbClr val="836967"/>
                                  </a:solidFill>
                                  <a:latin typeface="Cambria Math" panose="02040503050406030204" pitchFamily="18" charset="0"/>
                                </a:rPr>
                              </m:ctrlPr>
                            </m:radPr>
                            <m:deg/>
                            <m:e>
                              <m:r>
                                <a:rPr lang="en-AU">
                                  <a:latin typeface="Cambria Math" panose="02040503050406030204" pitchFamily="18" charset="0"/>
                                </a:rPr>
                                <m:t>3</m:t>
                              </m:r>
                            </m:e>
                          </m:rad>
                        </m:num>
                        <m:den>
                          <m:r>
                            <a:rPr lang="en-AU" i="0">
                              <a:latin typeface="Cambria Math" panose="02040503050406030204" pitchFamily="18" charset="0"/>
                            </a:rPr>
                            <m:t>6</m:t>
                          </m:r>
                        </m:den>
                      </m:f>
                    </m:oMath>
                  </m:oMathPara>
                </a14:m>
                <a:endParaRPr lang="en-AU" dirty="0"/>
              </a:p>
            </p:txBody>
          </p:sp>
        </mc:Choice>
        <mc:Fallback xmlns="">
          <p:sp>
            <p:nvSpPr>
              <p:cNvPr id="12" name="TextBox 11">
                <a:extLst>
                  <a:ext uri="{FF2B5EF4-FFF2-40B4-BE49-F238E27FC236}">
                    <a16:creationId xmlns:a16="http://schemas.microsoft.com/office/drawing/2014/main" id="{F51A0418-A585-4E36-9910-14CB07539AE0}"/>
                  </a:ext>
                </a:extLst>
              </p:cNvPr>
              <p:cNvSpPr txBox="1">
                <a:spLocks noRot="1" noChangeAspect="1" noMove="1" noResize="1" noEditPoints="1" noAdjustHandles="1" noChangeArrowheads="1" noChangeShapeType="1" noTextEdit="1"/>
              </p:cNvSpPr>
              <p:nvPr/>
            </p:nvSpPr>
            <p:spPr>
              <a:xfrm>
                <a:off x="4430485" y="1981129"/>
                <a:ext cx="473528" cy="675057"/>
              </a:xfrm>
              <a:prstGeom prst="rect">
                <a:avLst/>
              </a:prstGeom>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9430F5F-9E38-448A-9873-CBDEB01CECEB}"/>
                  </a:ext>
                </a:extLst>
              </p:cNvPr>
              <p:cNvSpPr txBox="1"/>
              <p:nvPr/>
            </p:nvSpPr>
            <p:spPr>
              <a:xfrm>
                <a:off x="2084614" y="4566958"/>
                <a:ext cx="702129" cy="4019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mtClean="0">
                          <a:latin typeface="Cambria Math" panose="02040503050406030204" pitchFamily="18" charset="0"/>
                        </a:rPr>
                        <m:t>−</m:t>
                      </m:r>
                      <m:rad>
                        <m:radPr>
                          <m:degHide m:val="on"/>
                          <m:ctrlPr>
                            <a:rPr lang="en-AU" i="1">
                              <a:solidFill>
                                <a:srgbClr val="836967"/>
                              </a:solidFill>
                              <a:latin typeface="Cambria Math" panose="02040503050406030204" pitchFamily="18" charset="0"/>
                            </a:rPr>
                          </m:ctrlPr>
                        </m:radPr>
                        <m:deg/>
                        <m:e>
                          <m:r>
                            <a:rPr lang="en-AU" i="0">
                              <a:latin typeface="Cambria Math" panose="02040503050406030204" pitchFamily="18" charset="0"/>
                            </a:rPr>
                            <m:t>3</m:t>
                          </m:r>
                        </m:e>
                      </m:rad>
                    </m:oMath>
                  </m:oMathPara>
                </a14:m>
                <a:endParaRPr lang="en-AU" dirty="0"/>
              </a:p>
            </p:txBody>
          </p:sp>
        </mc:Choice>
        <mc:Fallback xmlns="">
          <p:sp>
            <p:nvSpPr>
              <p:cNvPr id="15" name="TextBox 14">
                <a:extLst>
                  <a:ext uri="{FF2B5EF4-FFF2-40B4-BE49-F238E27FC236}">
                    <a16:creationId xmlns:a16="http://schemas.microsoft.com/office/drawing/2014/main" id="{19430F5F-9E38-448A-9873-CBDEB01CECEB}"/>
                  </a:ext>
                </a:extLst>
              </p:cNvPr>
              <p:cNvSpPr txBox="1">
                <a:spLocks noRot="1" noChangeAspect="1" noMove="1" noResize="1" noEditPoints="1" noAdjustHandles="1" noChangeArrowheads="1" noChangeShapeType="1" noTextEdit="1"/>
              </p:cNvSpPr>
              <p:nvPr/>
            </p:nvSpPr>
            <p:spPr>
              <a:xfrm>
                <a:off x="2084614" y="4566958"/>
                <a:ext cx="702129" cy="401970"/>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1864062-2804-404C-AA64-80063D8CD110}"/>
                  </a:ext>
                </a:extLst>
              </p:cNvPr>
              <p:cNvSpPr txBox="1"/>
              <p:nvPr/>
            </p:nvSpPr>
            <p:spPr>
              <a:xfrm>
                <a:off x="6139543" y="4566958"/>
                <a:ext cx="702129" cy="4019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AU" i="1">
                              <a:solidFill>
                                <a:srgbClr val="836967"/>
                              </a:solidFill>
                              <a:latin typeface="Cambria Math" panose="02040503050406030204" pitchFamily="18" charset="0"/>
                            </a:rPr>
                          </m:ctrlPr>
                        </m:radPr>
                        <m:deg/>
                        <m:e>
                          <m:r>
                            <a:rPr lang="en-AU" i="0">
                              <a:latin typeface="Cambria Math" panose="02040503050406030204" pitchFamily="18" charset="0"/>
                            </a:rPr>
                            <m:t>3</m:t>
                          </m:r>
                        </m:e>
                      </m:rad>
                    </m:oMath>
                  </m:oMathPara>
                </a14:m>
                <a:endParaRPr lang="en-AU" dirty="0"/>
              </a:p>
            </p:txBody>
          </p:sp>
        </mc:Choice>
        <mc:Fallback xmlns="">
          <p:sp>
            <p:nvSpPr>
              <p:cNvPr id="16" name="TextBox 15">
                <a:extLst>
                  <a:ext uri="{FF2B5EF4-FFF2-40B4-BE49-F238E27FC236}">
                    <a16:creationId xmlns:a16="http://schemas.microsoft.com/office/drawing/2014/main" id="{D1864062-2804-404C-AA64-80063D8CD110}"/>
                  </a:ext>
                </a:extLst>
              </p:cNvPr>
              <p:cNvSpPr txBox="1">
                <a:spLocks noRot="1" noChangeAspect="1" noMove="1" noResize="1" noEditPoints="1" noAdjustHandles="1" noChangeArrowheads="1" noChangeShapeType="1" noTextEdit="1"/>
              </p:cNvSpPr>
              <p:nvPr/>
            </p:nvSpPr>
            <p:spPr>
              <a:xfrm>
                <a:off x="6139543" y="4566958"/>
                <a:ext cx="702129" cy="401970"/>
              </a:xfrm>
              <a:prstGeom prst="rect">
                <a:avLst/>
              </a:prstGeom>
              <a:blipFill>
                <a:blip r:embed="rId4"/>
                <a:stretch>
                  <a:fillRect/>
                </a:stretch>
              </a:blipFill>
            </p:spPr>
            <p:txBody>
              <a:bodyPr/>
              <a:lstStyle/>
              <a:p>
                <a:r>
                  <a:rPr lang="en-AU">
                    <a:noFill/>
                  </a:rPr>
                  <a:t> </a:t>
                </a:r>
              </a:p>
            </p:txBody>
          </p:sp>
        </mc:Fallback>
      </mc:AlternateContent>
      <p:cxnSp>
        <p:nvCxnSpPr>
          <p:cNvPr id="18" name="Straight Connector 17">
            <a:extLst>
              <a:ext uri="{FF2B5EF4-FFF2-40B4-BE49-F238E27FC236}">
                <a16:creationId xmlns:a16="http://schemas.microsoft.com/office/drawing/2014/main" id="{DB76A8D8-0F03-4CBF-9629-603F52CD734C}"/>
              </a:ext>
            </a:extLst>
          </p:cNvPr>
          <p:cNvCxnSpPr/>
          <p:nvPr/>
        </p:nvCxnSpPr>
        <p:spPr>
          <a:xfrm flipV="1">
            <a:off x="2294163" y="2760000"/>
            <a:ext cx="4272643" cy="5442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8957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FCE24-558A-4E85-8654-ED805965522E}"/>
              </a:ext>
            </a:extLst>
          </p:cNvPr>
          <p:cNvPicPr>
            <a:picLocks noChangeAspect="1"/>
          </p:cNvPicPr>
          <p:nvPr/>
        </p:nvPicPr>
        <p:blipFill>
          <a:blip r:embed="rId2"/>
          <a:stretch>
            <a:fillRect/>
          </a:stretch>
        </p:blipFill>
        <p:spPr>
          <a:xfrm>
            <a:off x="4232291" y="875434"/>
            <a:ext cx="3727418" cy="5107132"/>
          </a:xfrm>
          <a:prstGeom prst="rect">
            <a:avLst/>
          </a:prstGeom>
        </p:spPr>
      </p:pic>
      <p:sp>
        <p:nvSpPr>
          <p:cNvPr id="6" name="Rectangle 5">
            <a:extLst>
              <a:ext uri="{FF2B5EF4-FFF2-40B4-BE49-F238E27FC236}">
                <a16:creationId xmlns:a16="http://schemas.microsoft.com/office/drawing/2014/main" id="{E5F6AF28-D4CB-4B0E-A9B1-FB36391F2FC7}"/>
              </a:ext>
            </a:extLst>
          </p:cNvPr>
          <p:cNvSpPr/>
          <p:nvPr/>
        </p:nvSpPr>
        <p:spPr>
          <a:xfrm>
            <a:off x="6739506" y="1800686"/>
            <a:ext cx="4219425" cy="1118255"/>
          </a:xfrm>
          <a:prstGeom prst="rect">
            <a:avLst/>
          </a:prstGeom>
          <a:noFill/>
        </p:spPr>
        <p:txBody>
          <a:bodyPr wrap="none" lIns="91440" tIns="45720" rIns="91440" bIns="45720">
            <a:spAutoFit/>
          </a:bodyPr>
          <a:lstStyle/>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Artwork - Line drawing contrasting industry (symbolised by the LNG ship) with the</a:t>
            </a: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environment (symbolised by the marine animals) drawn below the ship.</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Pollution is symbolised by the smoke surrounding the ship.  The animals are placed</a:t>
            </a: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close to each other with the ship right on top to show how crowded the marine environment</a:t>
            </a: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has become.</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3CADC154-44BA-4E06-8D44-B0E347861925}"/>
                  </a:ext>
                </a:extLst>
              </p14:cNvPr>
              <p14:cNvContentPartPr/>
              <p14:nvPr/>
            </p14:nvContentPartPr>
            <p14:xfrm>
              <a:off x="4498852" y="3525117"/>
              <a:ext cx="1047960" cy="20880"/>
            </p14:xfrm>
          </p:contentPart>
        </mc:Choice>
        <mc:Fallback xmlns="">
          <p:pic>
            <p:nvPicPr>
              <p:cNvPr id="10" name="Ink 9">
                <a:extLst>
                  <a:ext uri="{FF2B5EF4-FFF2-40B4-BE49-F238E27FC236}">
                    <a16:creationId xmlns:a16="http://schemas.microsoft.com/office/drawing/2014/main" id="{3CADC154-44BA-4E06-8D44-B0E347861925}"/>
                  </a:ext>
                </a:extLst>
              </p:cNvPr>
              <p:cNvPicPr/>
              <p:nvPr/>
            </p:nvPicPr>
            <p:blipFill>
              <a:blip r:embed="rId4"/>
              <a:stretch>
                <a:fillRect/>
              </a:stretch>
            </p:blipFill>
            <p:spPr>
              <a:xfrm>
                <a:off x="4462852" y="3453117"/>
                <a:ext cx="1119600" cy="164520"/>
              </a:xfrm>
              <a:prstGeom prst="rect">
                <a:avLst/>
              </a:prstGeom>
            </p:spPr>
          </p:pic>
        </mc:Fallback>
      </mc:AlternateContent>
      <p:sp>
        <p:nvSpPr>
          <p:cNvPr id="11" name="Rectangle 10">
            <a:extLst>
              <a:ext uri="{FF2B5EF4-FFF2-40B4-BE49-F238E27FC236}">
                <a16:creationId xmlns:a16="http://schemas.microsoft.com/office/drawing/2014/main" id="{D89E76AB-1037-437B-B0C6-4CA418222212}"/>
              </a:ext>
            </a:extLst>
          </p:cNvPr>
          <p:cNvSpPr/>
          <p:nvPr/>
        </p:nvSpPr>
        <p:spPr>
          <a:xfrm>
            <a:off x="927919" y="2606699"/>
            <a:ext cx="3299301" cy="441146"/>
          </a:xfrm>
          <a:prstGeom prst="rect">
            <a:avLst/>
          </a:prstGeom>
          <a:noFill/>
        </p:spPr>
        <p:txBody>
          <a:bodyPr wrap="none" lIns="91440" tIns="45720" rIns="91440" bIns="45720">
            <a:spAutoFit/>
          </a:bodyPr>
          <a:lstStyle/>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Descriptive language, anthropomorphism - makes the whale seem</a:t>
            </a: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kind, mild - human qualities - makes the whale attractive and desirable.</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A91BDD45-1128-4EB8-959B-6DB1EA7141DC}"/>
              </a:ext>
            </a:extLst>
          </p:cNvPr>
          <p:cNvCxnSpPr/>
          <p:nvPr/>
        </p:nvCxnSpPr>
        <p:spPr>
          <a:xfrm>
            <a:off x="4045593" y="3032079"/>
            <a:ext cx="453259" cy="34962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EAB7AF44-99CA-4CC0-90A3-7879A3AC95C7}"/>
              </a:ext>
            </a:extLst>
          </p:cNvPr>
          <p:cNvSpPr/>
          <p:nvPr/>
        </p:nvSpPr>
        <p:spPr>
          <a:xfrm>
            <a:off x="2266457" y="3473225"/>
            <a:ext cx="1832553" cy="441146"/>
          </a:xfrm>
          <a:prstGeom prst="rect">
            <a:avLst/>
          </a:prstGeom>
          <a:noFill/>
        </p:spPr>
        <p:txBody>
          <a:bodyPr wrap="none" lIns="91440" tIns="45720" rIns="91440" bIns="45720">
            <a:spAutoFit/>
          </a:bodyPr>
          <a:lstStyle/>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Appeals to values of the environment.</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Warns against complacency - tone.</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8F5311A9-9237-4174-A815-37266C5BEC6E}"/>
                  </a:ext>
                </a:extLst>
              </p14:cNvPr>
              <p14:cNvContentPartPr/>
              <p14:nvPr/>
            </p14:nvContentPartPr>
            <p14:xfrm>
              <a:off x="4898927" y="3644991"/>
              <a:ext cx="1402920" cy="19080"/>
            </p14:xfrm>
          </p:contentPart>
        </mc:Choice>
        <mc:Fallback xmlns="">
          <p:pic>
            <p:nvPicPr>
              <p:cNvPr id="15" name="Ink 14">
                <a:extLst>
                  <a:ext uri="{FF2B5EF4-FFF2-40B4-BE49-F238E27FC236}">
                    <a16:creationId xmlns:a16="http://schemas.microsoft.com/office/drawing/2014/main" id="{8F5311A9-9237-4174-A815-37266C5BEC6E}"/>
                  </a:ext>
                </a:extLst>
              </p:cNvPr>
              <p:cNvPicPr/>
              <p:nvPr/>
            </p:nvPicPr>
            <p:blipFill>
              <a:blip r:embed="rId6"/>
              <a:stretch>
                <a:fillRect/>
              </a:stretch>
            </p:blipFill>
            <p:spPr>
              <a:xfrm>
                <a:off x="4863287" y="3572991"/>
                <a:ext cx="1474560" cy="162720"/>
              </a:xfrm>
              <a:prstGeom prst="rect">
                <a:avLst/>
              </a:prstGeom>
            </p:spPr>
          </p:pic>
        </mc:Fallback>
      </mc:AlternateContent>
      <p:cxnSp>
        <p:nvCxnSpPr>
          <p:cNvPr id="18" name="Straight Arrow Connector 17">
            <a:extLst>
              <a:ext uri="{FF2B5EF4-FFF2-40B4-BE49-F238E27FC236}">
                <a16:creationId xmlns:a16="http://schemas.microsoft.com/office/drawing/2014/main" id="{BF438BAD-752E-42F6-A00C-58077715CFFB}"/>
              </a:ext>
            </a:extLst>
          </p:cNvPr>
          <p:cNvCxnSpPr>
            <a:cxnSpLocks/>
          </p:cNvCxnSpPr>
          <p:nvPr/>
        </p:nvCxnSpPr>
        <p:spPr>
          <a:xfrm flipV="1">
            <a:off x="3894951" y="3664071"/>
            <a:ext cx="972652" cy="11768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Rectangle 20">
            <a:extLst>
              <a:ext uri="{FF2B5EF4-FFF2-40B4-BE49-F238E27FC236}">
                <a16:creationId xmlns:a16="http://schemas.microsoft.com/office/drawing/2014/main" id="{1C2A0B7B-9089-490C-8997-C6FC09E8D103}"/>
              </a:ext>
            </a:extLst>
          </p:cNvPr>
          <p:cNvSpPr/>
          <p:nvPr/>
        </p:nvSpPr>
        <p:spPr>
          <a:xfrm>
            <a:off x="1902175" y="3914371"/>
            <a:ext cx="1702710" cy="257122"/>
          </a:xfrm>
          <a:prstGeom prst="rect">
            <a:avLst/>
          </a:prstGeom>
          <a:noFill/>
        </p:spPr>
        <p:txBody>
          <a:bodyPr wrap="none" lIns="91440" tIns="45720" rIns="91440" bIns="45720">
            <a:spAutoFit/>
          </a:bodyPr>
          <a:lstStyle/>
          <a:p>
            <a:pPr>
              <a:lnSpc>
                <a:spcPct val="150000"/>
              </a:lnSpc>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Connotations - overly enthusiastic.</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5A448BF0-E7B3-4B7E-8DB2-EC8035452623}"/>
              </a:ext>
            </a:extLst>
          </p:cNvPr>
          <p:cNvCxnSpPr>
            <a:cxnSpLocks/>
          </p:cNvCxnSpPr>
          <p:nvPr/>
        </p:nvCxnSpPr>
        <p:spPr>
          <a:xfrm flipV="1">
            <a:off x="3564978" y="3941972"/>
            <a:ext cx="662242" cy="12214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15403C8B-E635-48CF-B927-B82B910433CD}"/>
                  </a:ext>
                </a:extLst>
              </p14:cNvPr>
              <p14:cNvContentPartPr/>
              <p14:nvPr/>
            </p14:nvContentPartPr>
            <p14:xfrm>
              <a:off x="4276046" y="3931337"/>
              <a:ext cx="722160" cy="15120"/>
            </p14:xfrm>
          </p:contentPart>
        </mc:Choice>
        <mc:Fallback xmlns="">
          <p:pic>
            <p:nvPicPr>
              <p:cNvPr id="26" name="Ink 25">
                <a:extLst>
                  <a:ext uri="{FF2B5EF4-FFF2-40B4-BE49-F238E27FC236}">
                    <a16:creationId xmlns:a16="http://schemas.microsoft.com/office/drawing/2014/main" id="{15403C8B-E635-48CF-B927-B82B910433CD}"/>
                  </a:ext>
                </a:extLst>
              </p:cNvPr>
              <p:cNvPicPr/>
              <p:nvPr/>
            </p:nvPicPr>
            <p:blipFill>
              <a:blip r:embed="rId8"/>
              <a:stretch>
                <a:fillRect/>
              </a:stretch>
            </p:blipFill>
            <p:spPr>
              <a:xfrm>
                <a:off x="4240406" y="3859337"/>
                <a:ext cx="793800" cy="158760"/>
              </a:xfrm>
              <a:prstGeom prst="rect">
                <a:avLst/>
              </a:prstGeom>
            </p:spPr>
          </p:pic>
        </mc:Fallback>
      </mc:AlternateContent>
      <p:sp>
        <p:nvSpPr>
          <p:cNvPr id="28" name="Rectangle 27">
            <a:extLst>
              <a:ext uri="{FF2B5EF4-FFF2-40B4-BE49-F238E27FC236}">
                <a16:creationId xmlns:a16="http://schemas.microsoft.com/office/drawing/2014/main" id="{F4C4311A-7D22-4880-A580-20AE5C350F1A}"/>
              </a:ext>
            </a:extLst>
          </p:cNvPr>
          <p:cNvSpPr/>
          <p:nvPr/>
        </p:nvSpPr>
        <p:spPr>
          <a:xfrm>
            <a:off x="7983093" y="3078330"/>
            <a:ext cx="3512500" cy="257122"/>
          </a:xfrm>
          <a:prstGeom prst="rect">
            <a:avLst/>
          </a:prstGeom>
          <a:noFill/>
        </p:spPr>
        <p:txBody>
          <a:bodyPr wrap="none" lIns="91440" tIns="45720" rIns="91440" bIns="45720">
            <a:spAutoFit/>
          </a:bodyPr>
          <a:lstStyle/>
          <a:p>
            <a:pPr>
              <a:lnSpc>
                <a:spcPct val="150000"/>
              </a:lnSpc>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Target audience - Value protection of environment as of highest importance.</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6883467B-B5A5-41FF-BE4F-9C5BC1EBC971}"/>
              </a:ext>
            </a:extLst>
          </p:cNvPr>
          <p:cNvCxnSpPr/>
          <p:nvPr/>
        </p:nvCxnSpPr>
        <p:spPr>
          <a:xfrm flipH="1">
            <a:off x="6965156" y="3231356"/>
            <a:ext cx="1090613" cy="5238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31" name="Ink 30">
                <a:extLst>
                  <a:ext uri="{FF2B5EF4-FFF2-40B4-BE49-F238E27FC236}">
                    <a16:creationId xmlns:a16="http://schemas.microsoft.com/office/drawing/2014/main" id="{D79D3C47-A12C-4383-BBE8-7208FFC8C638}"/>
                  </a:ext>
                </a:extLst>
              </p14:cNvPr>
              <p14:cNvContentPartPr/>
              <p14:nvPr/>
            </p14:nvContentPartPr>
            <p14:xfrm>
              <a:off x="5941088" y="3278880"/>
              <a:ext cx="981000" cy="22680"/>
            </p14:xfrm>
          </p:contentPart>
        </mc:Choice>
        <mc:Fallback xmlns="">
          <p:pic>
            <p:nvPicPr>
              <p:cNvPr id="31" name="Ink 30">
                <a:extLst>
                  <a:ext uri="{FF2B5EF4-FFF2-40B4-BE49-F238E27FC236}">
                    <a16:creationId xmlns:a16="http://schemas.microsoft.com/office/drawing/2014/main" id="{D79D3C47-A12C-4383-BBE8-7208FFC8C638}"/>
                  </a:ext>
                </a:extLst>
              </p:cNvPr>
              <p:cNvPicPr/>
              <p:nvPr/>
            </p:nvPicPr>
            <p:blipFill>
              <a:blip r:embed="rId10"/>
              <a:stretch>
                <a:fillRect/>
              </a:stretch>
            </p:blipFill>
            <p:spPr>
              <a:xfrm>
                <a:off x="5905088" y="3206880"/>
                <a:ext cx="1052640" cy="166320"/>
              </a:xfrm>
              <a:prstGeom prst="rect">
                <a:avLst/>
              </a:prstGeom>
            </p:spPr>
          </p:pic>
        </mc:Fallback>
      </mc:AlternateContent>
      <p:sp>
        <p:nvSpPr>
          <p:cNvPr id="32" name="Rectangle 31">
            <a:extLst>
              <a:ext uri="{FF2B5EF4-FFF2-40B4-BE49-F238E27FC236}">
                <a16:creationId xmlns:a16="http://schemas.microsoft.com/office/drawing/2014/main" id="{84C92D71-C6A2-4772-8EEE-2FF4D90963DA}"/>
              </a:ext>
            </a:extLst>
          </p:cNvPr>
          <p:cNvSpPr/>
          <p:nvPr/>
        </p:nvSpPr>
        <p:spPr>
          <a:xfrm>
            <a:off x="7983423" y="3644991"/>
            <a:ext cx="4116833" cy="666849"/>
          </a:xfrm>
          <a:prstGeom prst="rect">
            <a:avLst/>
          </a:prstGeom>
          <a:noFill/>
        </p:spPr>
        <p:txBody>
          <a:bodyPr wrap="none" lIns="91440" tIns="45720" rIns="91440" bIns="45720">
            <a:spAutoFit/>
          </a:bodyPr>
          <a:lstStyle/>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Diction - Power imposed on choice = limited options - only 2 options are presented,</a:t>
            </a: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positioning the audience to view this as an either/or situation where options are mutually</a:t>
            </a:r>
          </a:p>
          <a:p>
            <a:pPr>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exclusive.  Structure and diction present a false dichotomy.</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1">
            <p14:nvContentPartPr>
              <p14:cNvPr id="34" name="Ink 33">
                <a:extLst>
                  <a:ext uri="{FF2B5EF4-FFF2-40B4-BE49-F238E27FC236}">
                    <a16:creationId xmlns:a16="http://schemas.microsoft.com/office/drawing/2014/main" id="{2E11E4AF-339E-4A90-90C2-3B93CCA6CE2D}"/>
                  </a:ext>
                </a:extLst>
              </p14:cNvPr>
              <p14:cNvContentPartPr/>
              <p14:nvPr/>
            </p14:nvContentPartPr>
            <p14:xfrm>
              <a:off x="5931619" y="3933480"/>
              <a:ext cx="894600" cy="6480"/>
            </p14:xfrm>
          </p:contentPart>
        </mc:Choice>
        <mc:Fallback xmlns="">
          <p:pic>
            <p:nvPicPr>
              <p:cNvPr id="34" name="Ink 33">
                <a:extLst>
                  <a:ext uri="{FF2B5EF4-FFF2-40B4-BE49-F238E27FC236}">
                    <a16:creationId xmlns:a16="http://schemas.microsoft.com/office/drawing/2014/main" id="{2E11E4AF-339E-4A90-90C2-3B93CCA6CE2D}"/>
                  </a:ext>
                </a:extLst>
              </p:cNvPr>
              <p:cNvPicPr/>
              <p:nvPr/>
            </p:nvPicPr>
            <p:blipFill>
              <a:blip r:embed="rId12"/>
              <a:stretch>
                <a:fillRect/>
              </a:stretch>
            </p:blipFill>
            <p:spPr>
              <a:xfrm>
                <a:off x="5895619" y="3861480"/>
                <a:ext cx="966240" cy="150120"/>
              </a:xfrm>
              <a:prstGeom prst="rect">
                <a:avLst/>
              </a:prstGeom>
            </p:spPr>
          </p:pic>
        </mc:Fallback>
      </mc:AlternateContent>
      <p:cxnSp>
        <p:nvCxnSpPr>
          <p:cNvPr id="36" name="Straight Arrow Connector 35">
            <a:extLst>
              <a:ext uri="{FF2B5EF4-FFF2-40B4-BE49-F238E27FC236}">
                <a16:creationId xmlns:a16="http://schemas.microsoft.com/office/drawing/2014/main" id="{73CBD85C-79E1-4EEF-B5B0-B62A0120E4FE}"/>
              </a:ext>
            </a:extLst>
          </p:cNvPr>
          <p:cNvCxnSpPr/>
          <p:nvPr/>
        </p:nvCxnSpPr>
        <p:spPr>
          <a:xfrm flipH="1" flipV="1">
            <a:off x="6896587" y="3938897"/>
            <a:ext cx="1159182" cy="3951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Rectangle 36">
            <a:extLst>
              <a:ext uri="{FF2B5EF4-FFF2-40B4-BE49-F238E27FC236}">
                <a16:creationId xmlns:a16="http://schemas.microsoft.com/office/drawing/2014/main" id="{7A1A5571-33EE-4434-BB42-7B43EE4D7CA4}"/>
              </a:ext>
            </a:extLst>
          </p:cNvPr>
          <p:cNvSpPr/>
          <p:nvPr/>
        </p:nvSpPr>
        <p:spPr>
          <a:xfrm>
            <a:off x="956102" y="4299617"/>
            <a:ext cx="3273653" cy="257122"/>
          </a:xfrm>
          <a:prstGeom prst="rect">
            <a:avLst/>
          </a:prstGeom>
          <a:noFill/>
        </p:spPr>
        <p:txBody>
          <a:bodyPr wrap="none" lIns="91440" tIns="45720" rIns="91440" bIns="45720">
            <a:spAutoFit/>
          </a:bodyPr>
          <a:lstStyle/>
          <a:p>
            <a:pPr>
              <a:lnSpc>
                <a:spcPct val="150000"/>
              </a:lnSpc>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Diction of protection - Saving, protected, safe, safer, saved, sparing, etc.</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3">
            <p14:nvContentPartPr>
              <p14:cNvPr id="38" name="Ink 37">
                <a:extLst>
                  <a:ext uri="{FF2B5EF4-FFF2-40B4-BE49-F238E27FC236}">
                    <a16:creationId xmlns:a16="http://schemas.microsoft.com/office/drawing/2014/main" id="{F4463DE8-3591-47DD-A5B5-F1D1F548D3D1}"/>
                  </a:ext>
                </a:extLst>
              </p14:cNvPr>
              <p14:cNvContentPartPr/>
              <p14:nvPr/>
            </p14:nvContentPartPr>
            <p14:xfrm>
              <a:off x="6882040" y="4602285"/>
              <a:ext cx="212040" cy="11160"/>
            </p14:xfrm>
          </p:contentPart>
        </mc:Choice>
        <mc:Fallback xmlns="">
          <p:pic>
            <p:nvPicPr>
              <p:cNvPr id="38" name="Ink 37">
                <a:extLst>
                  <a:ext uri="{FF2B5EF4-FFF2-40B4-BE49-F238E27FC236}">
                    <a16:creationId xmlns:a16="http://schemas.microsoft.com/office/drawing/2014/main" id="{F4463DE8-3591-47DD-A5B5-F1D1F548D3D1}"/>
                  </a:ext>
                </a:extLst>
              </p:cNvPr>
              <p:cNvPicPr/>
              <p:nvPr/>
            </p:nvPicPr>
            <p:blipFill>
              <a:blip r:embed="rId14"/>
              <a:stretch>
                <a:fillRect/>
              </a:stretch>
            </p:blipFill>
            <p:spPr>
              <a:xfrm>
                <a:off x="6846400" y="4530645"/>
                <a:ext cx="2836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Ink 38">
                <a:extLst>
                  <a:ext uri="{FF2B5EF4-FFF2-40B4-BE49-F238E27FC236}">
                    <a16:creationId xmlns:a16="http://schemas.microsoft.com/office/drawing/2014/main" id="{4472B8D6-259B-48BA-AC86-608C40F52B5E}"/>
                  </a:ext>
                </a:extLst>
              </p14:cNvPr>
              <p14:cNvContentPartPr/>
              <p14:nvPr/>
            </p14:nvContentPartPr>
            <p14:xfrm>
              <a:off x="6540400" y="4403205"/>
              <a:ext cx="131400" cy="360"/>
            </p14:xfrm>
          </p:contentPart>
        </mc:Choice>
        <mc:Fallback xmlns="">
          <p:pic>
            <p:nvPicPr>
              <p:cNvPr id="39" name="Ink 38">
                <a:extLst>
                  <a:ext uri="{FF2B5EF4-FFF2-40B4-BE49-F238E27FC236}">
                    <a16:creationId xmlns:a16="http://schemas.microsoft.com/office/drawing/2014/main" id="{4472B8D6-259B-48BA-AC86-608C40F52B5E}"/>
                  </a:ext>
                </a:extLst>
              </p:cNvPr>
              <p:cNvPicPr/>
              <p:nvPr/>
            </p:nvPicPr>
            <p:blipFill>
              <a:blip r:embed="rId16"/>
              <a:stretch>
                <a:fillRect/>
              </a:stretch>
            </p:blipFill>
            <p:spPr>
              <a:xfrm>
                <a:off x="6504400" y="4331205"/>
                <a:ext cx="2030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Ink 39">
                <a:extLst>
                  <a:ext uri="{FF2B5EF4-FFF2-40B4-BE49-F238E27FC236}">
                    <a16:creationId xmlns:a16="http://schemas.microsoft.com/office/drawing/2014/main" id="{CA8E7FA3-3278-4B0C-A7F7-8A99A27C6D9E}"/>
                  </a:ext>
                </a:extLst>
              </p14:cNvPr>
              <p14:cNvContentPartPr/>
              <p14:nvPr/>
            </p14:nvContentPartPr>
            <p14:xfrm>
              <a:off x="6677920" y="4611645"/>
              <a:ext cx="175680" cy="4680"/>
            </p14:xfrm>
          </p:contentPart>
        </mc:Choice>
        <mc:Fallback xmlns="">
          <p:pic>
            <p:nvPicPr>
              <p:cNvPr id="40" name="Ink 39">
                <a:extLst>
                  <a:ext uri="{FF2B5EF4-FFF2-40B4-BE49-F238E27FC236}">
                    <a16:creationId xmlns:a16="http://schemas.microsoft.com/office/drawing/2014/main" id="{CA8E7FA3-3278-4B0C-A7F7-8A99A27C6D9E}"/>
                  </a:ext>
                </a:extLst>
              </p:cNvPr>
              <p:cNvPicPr/>
              <p:nvPr/>
            </p:nvPicPr>
            <p:blipFill>
              <a:blip r:embed="rId18"/>
              <a:stretch>
                <a:fillRect/>
              </a:stretch>
            </p:blipFill>
            <p:spPr>
              <a:xfrm>
                <a:off x="6642280" y="4540005"/>
                <a:ext cx="2473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 name="Ink 40">
                <a:extLst>
                  <a:ext uri="{FF2B5EF4-FFF2-40B4-BE49-F238E27FC236}">
                    <a16:creationId xmlns:a16="http://schemas.microsoft.com/office/drawing/2014/main" id="{DE091F12-FF31-4567-8E5B-B48352B257DA}"/>
                  </a:ext>
                </a:extLst>
              </p14:cNvPr>
              <p14:cNvContentPartPr/>
              <p14:nvPr/>
            </p14:nvContentPartPr>
            <p14:xfrm>
              <a:off x="5761538" y="3639278"/>
              <a:ext cx="122040" cy="5400"/>
            </p14:xfrm>
          </p:contentPart>
        </mc:Choice>
        <mc:Fallback xmlns="">
          <p:pic>
            <p:nvPicPr>
              <p:cNvPr id="41" name="Ink 40">
                <a:extLst>
                  <a:ext uri="{FF2B5EF4-FFF2-40B4-BE49-F238E27FC236}">
                    <a16:creationId xmlns:a16="http://schemas.microsoft.com/office/drawing/2014/main" id="{DE091F12-FF31-4567-8E5B-B48352B257DA}"/>
                  </a:ext>
                </a:extLst>
              </p:cNvPr>
              <p:cNvPicPr/>
              <p:nvPr/>
            </p:nvPicPr>
            <p:blipFill>
              <a:blip r:embed="rId20"/>
              <a:stretch>
                <a:fillRect/>
              </a:stretch>
            </p:blipFill>
            <p:spPr>
              <a:xfrm>
                <a:off x="5725538" y="3567278"/>
                <a:ext cx="19368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3" name="Ink 42">
                <a:extLst>
                  <a:ext uri="{FF2B5EF4-FFF2-40B4-BE49-F238E27FC236}">
                    <a16:creationId xmlns:a16="http://schemas.microsoft.com/office/drawing/2014/main" id="{879D6095-D0F5-46C1-9FD5-D3F4DD4C79D9}"/>
                  </a:ext>
                </a:extLst>
              </p14:cNvPr>
              <p14:cNvContentPartPr/>
              <p14:nvPr/>
            </p14:nvContentPartPr>
            <p14:xfrm>
              <a:off x="5213013" y="4800310"/>
              <a:ext cx="230760" cy="2160"/>
            </p14:xfrm>
          </p:contentPart>
        </mc:Choice>
        <mc:Fallback xmlns="">
          <p:pic>
            <p:nvPicPr>
              <p:cNvPr id="43" name="Ink 42">
                <a:extLst>
                  <a:ext uri="{FF2B5EF4-FFF2-40B4-BE49-F238E27FC236}">
                    <a16:creationId xmlns:a16="http://schemas.microsoft.com/office/drawing/2014/main" id="{879D6095-D0F5-46C1-9FD5-D3F4DD4C79D9}"/>
                  </a:ext>
                </a:extLst>
              </p:cNvPr>
              <p:cNvPicPr/>
              <p:nvPr/>
            </p:nvPicPr>
            <p:blipFill>
              <a:blip r:embed="rId22"/>
              <a:stretch>
                <a:fillRect/>
              </a:stretch>
            </p:blipFill>
            <p:spPr>
              <a:xfrm>
                <a:off x="5177373" y="4728670"/>
                <a:ext cx="302400" cy="145800"/>
              </a:xfrm>
              <a:prstGeom prst="rect">
                <a:avLst/>
              </a:prstGeom>
            </p:spPr>
          </p:pic>
        </mc:Fallback>
      </mc:AlternateContent>
      <p:sp>
        <p:nvSpPr>
          <p:cNvPr id="44" name="Rectangle 43">
            <a:extLst>
              <a:ext uri="{FF2B5EF4-FFF2-40B4-BE49-F238E27FC236}">
                <a16:creationId xmlns:a16="http://schemas.microsoft.com/office/drawing/2014/main" id="{2A110E2D-CDF1-423D-9E69-D4B043915172}"/>
              </a:ext>
            </a:extLst>
          </p:cNvPr>
          <p:cNvSpPr/>
          <p:nvPr/>
        </p:nvSpPr>
        <p:spPr>
          <a:xfrm>
            <a:off x="2809174" y="4831403"/>
            <a:ext cx="1420582" cy="257122"/>
          </a:xfrm>
          <a:prstGeom prst="rect">
            <a:avLst/>
          </a:prstGeom>
          <a:noFill/>
        </p:spPr>
        <p:txBody>
          <a:bodyPr wrap="none" lIns="91440" tIns="45720" rIns="91440" bIns="45720">
            <a:spAutoFit/>
          </a:bodyPr>
          <a:lstStyle/>
          <a:p>
            <a:pPr>
              <a:lnSpc>
                <a:spcPct val="150000"/>
              </a:lnSpc>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Repetition of "isn't" - warns.</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3">
            <p14:nvContentPartPr>
              <p14:cNvPr id="45" name="Ink 44">
                <a:extLst>
                  <a:ext uri="{FF2B5EF4-FFF2-40B4-BE49-F238E27FC236}">
                    <a16:creationId xmlns:a16="http://schemas.microsoft.com/office/drawing/2014/main" id="{F2C5021B-760C-4E01-851C-F4CDC1160E72}"/>
                  </a:ext>
                </a:extLst>
              </p14:cNvPr>
              <p14:cNvContentPartPr/>
              <p14:nvPr/>
            </p14:nvContentPartPr>
            <p14:xfrm>
              <a:off x="4995699" y="5084007"/>
              <a:ext cx="658440" cy="10800"/>
            </p14:xfrm>
          </p:contentPart>
        </mc:Choice>
        <mc:Fallback xmlns="">
          <p:pic>
            <p:nvPicPr>
              <p:cNvPr id="45" name="Ink 44">
                <a:extLst>
                  <a:ext uri="{FF2B5EF4-FFF2-40B4-BE49-F238E27FC236}">
                    <a16:creationId xmlns:a16="http://schemas.microsoft.com/office/drawing/2014/main" id="{F2C5021B-760C-4E01-851C-F4CDC1160E72}"/>
                  </a:ext>
                </a:extLst>
              </p:cNvPr>
              <p:cNvPicPr/>
              <p:nvPr/>
            </p:nvPicPr>
            <p:blipFill>
              <a:blip r:embed="rId24"/>
              <a:stretch>
                <a:fillRect/>
              </a:stretch>
            </p:blipFill>
            <p:spPr>
              <a:xfrm>
                <a:off x="4960059" y="5012007"/>
                <a:ext cx="730080" cy="154440"/>
              </a:xfrm>
              <a:prstGeom prst="rect">
                <a:avLst/>
              </a:prstGeom>
            </p:spPr>
          </p:pic>
        </mc:Fallback>
      </mc:AlternateContent>
      <p:cxnSp>
        <p:nvCxnSpPr>
          <p:cNvPr id="47" name="Straight Arrow Connector 46">
            <a:extLst>
              <a:ext uri="{FF2B5EF4-FFF2-40B4-BE49-F238E27FC236}">
                <a16:creationId xmlns:a16="http://schemas.microsoft.com/office/drawing/2014/main" id="{A70A39BF-156B-431A-AB08-3C437569DD6E}"/>
              </a:ext>
            </a:extLst>
          </p:cNvPr>
          <p:cNvCxnSpPr/>
          <p:nvPr/>
        </p:nvCxnSpPr>
        <p:spPr>
          <a:xfrm>
            <a:off x="4148091" y="4978153"/>
            <a:ext cx="770138" cy="5326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25">
            <p14:nvContentPartPr>
              <p14:cNvPr id="49" name="Ink 48">
                <a:extLst>
                  <a:ext uri="{FF2B5EF4-FFF2-40B4-BE49-F238E27FC236}">
                    <a16:creationId xmlns:a16="http://schemas.microsoft.com/office/drawing/2014/main" id="{EADB2FA7-804D-4E3F-B413-C409F06027F9}"/>
                  </a:ext>
                </a:extLst>
              </p14:cNvPr>
              <p14:cNvContentPartPr/>
              <p14:nvPr/>
            </p14:nvContentPartPr>
            <p14:xfrm>
              <a:off x="6600257" y="5585910"/>
              <a:ext cx="261360" cy="13680"/>
            </p14:xfrm>
          </p:contentPart>
        </mc:Choice>
        <mc:Fallback xmlns="">
          <p:pic>
            <p:nvPicPr>
              <p:cNvPr id="49" name="Ink 48">
                <a:extLst>
                  <a:ext uri="{FF2B5EF4-FFF2-40B4-BE49-F238E27FC236}">
                    <a16:creationId xmlns:a16="http://schemas.microsoft.com/office/drawing/2014/main" id="{EADB2FA7-804D-4E3F-B413-C409F06027F9}"/>
                  </a:ext>
                </a:extLst>
              </p:cNvPr>
              <p:cNvPicPr/>
              <p:nvPr/>
            </p:nvPicPr>
            <p:blipFill>
              <a:blip r:embed="rId26"/>
              <a:stretch>
                <a:fillRect/>
              </a:stretch>
            </p:blipFill>
            <p:spPr>
              <a:xfrm>
                <a:off x="6564617" y="5514270"/>
                <a:ext cx="33300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0" name="Ink 49">
                <a:extLst>
                  <a:ext uri="{FF2B5EF4-FFF2-40B4-BE49-F238E27FC236}">
                    <a16:creationId xmlns:a16="http://schemas.microsoft.com/office/drawing/2014/main" id="{53F1EAF4-4605-4063-8DD3-B69C4BDE148E}"/>
                  </a:ext>
                </a:extLst>
              </p14:cNvPr>
              <p14:cNvContentPartPr/>
              <p14:nvPr/>
            </p14:nvContentPartPr>
            <p14:xfrm>
              <a:off x="5135417" y="5474670"/>
              <a:ext cx="285480" cy="16920"/>
            </p14:xfrm>
          </p:contentPart>
        </mc:Choice>
        <mc:Fallback xmlns="">
          <p:pic>
            <p:nvPicPr>
              <p:cNvPr id="50" name="Ink 49">
                <a:extLst>
                  <a:ext uri="{FF2B5EF4-FFF2-40B4-BE49-F238E27FC236}">
                    <a16:creationId xmlns:a16="http://schemas.microsoft.com/office/drawing/2014/main" id="{53F1EAF4-4605-4063-8DD3-B69C4BDE148E}"/>
                  </a:ext>
                </a:extLst>
              </p:cNvPr>
              <p:cNvPicPr/>
              <p:nvPr/>
            </p:nvPicPr>
            <p:blipFill>
              <a:blip r:embed="rId28"/>
              <a:stretch>
                <a:fillRect/>
              </a:stretch>
            </p:blipFill>
            <p:spPr>
              <a:xfrm>
                <a:off x="5099417" y="5403030"/>
                <a:ext cx="357120" cy="160560"/>
              </a:xfrm>
              <a:prstGeom prst="rect">
                <a:avLst/>
              </a:prstGeom>
            </p:spPr>
          </p:pic>
        </mc:Fallback>
      </mc:AlternateContent>
      <p:sp>
        <p:nvSpPr>
          <p:cNvPr id="51" name="Rectangle 50">
            <a:extLst>
              <a:ext uri="{FF2B5EF4-FFF2-40B4-BE49-F238E27FC236}">
                <a16:creationId xmlns:a16="http://schemas.microsoft.com/office/drawing/2014/main" id="{643CA89E-729B-4C08-B1EA-899279267E1D}"/>
              </a:ext>
            </a:extLst>
          </p:cNvPr>
          <p:cNvSpPr/>
          <p:nvPr/>
        </p:nvSpPr>
        <p:spPr>
          <a:xfrm>
            <a:off x="7882966" y="5524130"/>
            <a:ext cx="2959465" cy="257122"/>
          </a:xfrm>
          <a:prstGeom prst="rect">
            <a:avLst/>
          </a:prstGeom>
          <a:noFill/>
        </p:spPr>
        <p:txBody>
          <a:bodyPr wrap="none" lIns="91440" tIns="45720" rIns="91440" bIns="45720">
            <a:spAutoFit/>
          </a:bodyPr>
          <a:lstStyle/>
          <a:p>
            <a:pPr>
              <a:lnSpc>
                <a:spcPct val="150000"/>
              </a:lnSpc>
              <a:spcAft>
                <a:spcPts val="800"/>
              </a:spcAft>
            </a:pPr>
            <a:r>
              <a:rPr lang="en-AU" sz="800" dirty="0">
                <a:effectLst/>
                <a:latin typeface="Cambria Math" panose="02040503050406030204" pitchFamily="18" charset="0"/>
                <a:ea typeface="Calibri" panose="020F0502020204030204" pitchFamily="34" charset="0"/>
                <a:cs typeface="Times New Roman" panose="02020603050405020304" pitchFamily="18" charset="0"/>
              </a:rPr>
              <a:t>Emotive language shows this is happening without us knowing.</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6117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AA7CBA-B023-4BD2-9AD1-B63AEFBCCC96}"/>
              </a:ext>
            </a:extLst>
          </p:cNvPr>
          <p:cNvPicPr>
            <a:picLocks noChangeAspect="1"/>
          </p:cNvPicPr>
          <p:nvPr/>
        </p:nvPicPr>
        <p:blipFill>
          <a:blip r:embed="rId2"/>
          <a:stretch>
            <a:fillRect/>
          </a:stretch>
        </p:blipFill>
        <p:spPr>
          <a:xfrm>
            <a:off x="3874778" y="292893"/>
            <a:ext cx="4442444" cy="6272213"/>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D0E0B41-DDAA-486A-AA4F-39E6AF1A3A7A}"/>
                  </a:ext>
                </a:extLst>
              </p14:cNvPr>
              <p14:cNvContentPartPr/>
              <p14:nvPr/>
            </p14:nvContentPartPr>
            <p14:xfrm>
              <a:off x="7062617" y="489364"/>
              <a:ext cx="1148760" cy="15120"/>
            </p14:xfrm>
          </p:contentPart>
        </mc:Choice>
        <mc:Fallback xmlns="">
          <p:pic>
            <p:nvPicPr>
              <p:cNvPr id="10" name="Ink 9">
                <a:extLst>
                  <a:ext uri="{FF2B5EF4-FFF2-40B4-BE49-F238E27FC236}">
                    <a16:creationId xmlns:a16="http://schemas.microsoft.com/office/drawing/2014/main" id="{9D0E0B41-DDAA-486A-AA4F-39E6AF1A3A7A}"/>
                  </a:ext>
                </a:extLst>
              </p:cNvPr>
              <p:cNvPicPr/>
              <p:nvPr/>
            </p:nvPicPr>
            <p:blipFill>
              <a:blip r:embed="rId4"/>
              <a:stretch>
                <a:fillRect/>
              </a:stretch>
            </p:blipFill>
            <p:spPr>
              <a:xfrm>
                <a:off x="7026977" y="417724"/>
                <a:ext cx="1220400" cy="158760"/>
              </a:xfrm>
              <a:prstGeom prst="rect">
                <a:avLst/>
              </a:prstGeom>
            </p:spPr>
          </p:pic>
        </mc:Fallback>
      </mc:AlternateContent>
      <p:sp>
        <p:nvSpPr>
          <p:cNvPr id="11" name="Rectangle 10">
            <a:extLst>
              <a:ext uri="{FF2B5EF4-FFF2-40B4-BE49-F238E27FC236}">
                <a16:creationId xmlns:a16="http://schemas.microsoft.com/office/drawing/2014/main" id="{C66DCBB5-9FEC-483F-B869-2DC20DB97978}"/>
              </a:ext>
            </a:extLst>
          </p:cNvPr>
          <p:cNvSpPr/>
          <p:nvPr/>
        </p:nvSpPr>
        <p:spPr>
          <a:xfrm>
            <a:off x="9648655" y="247362"/>
            <a:ext cx="995785"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B0503020204020204" pitchFamily="2" charset="-122"/>
                <a:cs typeface="Cambria Math" panose="02040503050406030204" pitchFamily="18" charset="0"/>
              </a:rPr>
              <a:t>Simile - Unnatural.</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6D12452C-BD77-4DF1-A918-5EB94237C799}"/>
              </a:ext>
            </a:extLst>
          </p:cNvPr>
          <p:cNvCxnSpPr/>
          <p:nvPr/>
        </p:nvCxnSpPr>
        <p:spPr>
          <a:xfrm flipH="1">
            <a:off x="8285400" y="394200"/>
            <a:ext cx="1416600" cy="11028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E6C4E3F1-F98B-43ED-9F19-0E15BCDDFF7C}"/>
                  </a:ext>
                </a:extLst>
              </p14:cNvPr>
              <p14:cNvContentPartPr/>
              <p14:nvPr/>
            </p14:nvContentPartPr>
            <p14:xfrm>
              <a:off x="3945240" y="488880"/>
              <a:ext cx="425520" cy="22320"/>
            </p14:xfrm>
          </p:contentPart>
        </mc:Choice>
        <mc:Fallback xmlns="">
          <p:pic>
            <p:nvPicPr>
              <p:cNvPr id="14" name="Ink 13">
                <a:extLst>
                  <a:ext uri="{FF2B5EF4-FFF2-40B4-BE49-F238E27FC236}">
                    <a16:creationId xmlns:a16="http://schemas.microsoft.com/office/drawing/2014/main" id="{E6C4E3F1-F98B-43ED-9F19-0E15BCDDFF7C}"/>
                  </a:ext>
                </a:extLst>
              </p:cNvPr>
              <p:cNvPicPr/>
              <p:nvPr/>
            </p:nvPicPr>
            <p:blipFill>
              <a:blip r:embed="rId6"/>
              <a:stretch>
                <a:fillRect/>
              </a:stretch>
            </p:blipFill>
            <p:spPr>
              <a:xfrm>
                <a:off x="3909600" y="417240"/>
                <a:ext cx="497160" cy="165960"/>
              </a:xfrm>
              <a:prstGeom prst="rect">
                <a:avLst/>
              </a:prstGeom>
            </p:spPr>
          </p:pic>
        </mc:Fallback>
      </mc:AlternateContent>
      <p:sp>
        <p:nvSpPr>
          <p:cNvPr id="15" name="Rectangle 14">
            <a:extLst>
              <a:ext uri="{FF2B5EF4-FFF2-40B4-BE49-F238E27FC236}">
                <a16:creationId xmlns:a16="http://schemas.microsoft.com/office/drawing/2014/main" id="{81F49FBD-3C3B-45C0-B0C0-63B19BB121FC}"/>
              </a:ext>
            </a:extLst>
          </p:cNvPr>
          <p:cNvSpPr/>
          <p:nvPr/>
        </p:nvSpPr>
        <p:spPr>
          <a:xfrm>
            <a:off x="1277451" y="137078"/>
            <a:ext cx="1606530"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Adjective: Frightening, ugly, evil.</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392F1E65-8DDC-4C21-8712-D2359655D071}"/>
              </a:ext>
            </a:extLst>
          </p:cNvPr>
          <p:cNvCxnSpPr/>
          <p:nvPr/>
        </p:nvCxnSpPr>
        <p:spPr>
          <a:xfrm>
            <a:off x="2811624" y="292893"/>
            <a:ext cx="1063154" cy="19598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17">
            <a:extLst>
              <a:ext uri="{FF2B5EF4-FFF2-40B4-BE49-F238E27FC236}">
                <a16:creationId xmlns:a16="http://schemas.microsoft.com/office/drawing/2014/main" id="{E734EB81-B73B-46A7-BFA9-4A05578553C7}"/>
              </a:ext>
            </a:extLst>
          </p:cNvPr>
          <p:cNvSpPr/>
          <p:nvPr/>
        </p:nvSpPr>
        <p:spPr>
          <a:xfrm>
            <a:off x="1684330" y="578971"/>
            <a:ext cx="1611339"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Adjective: Harmful, threat, scary.</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60EF48E9-BE84-4B57-9BAA-F60CA1B238D9}"/>
                  </a:ext>
                </a:extLst>
              </p14:cNvPr>
              <p14:cNvContentPartPr/>
              <p14:nvPr/>
            </p14:nvContentPartPr>
            <p14:xfrm>
              <a:off x="4940397" y="836093"/>
              <a:ext cx="270360" cy="3960"/>
            </p14:xfrm>
          </p:contentPart>
        </mc:Choice>
        <mc:Fallback xmlns="">
          <p:pic>
            <p:nvPicPr>
              <p:cNvPr id="19" name="Ink 18">
                <a:extLst>
                  <a:ext uri="{FF2B5EF4-FFF2-40B4-BE49-F238E27FC236}">
                    <a16:creationId xmlns:a16="http://schemas.microsoft.com/office/drawing/2014/main" id="{60EF48E9-BE84-4B57-9BAA-F60CA1B238D9}"/>
                  </a:ext>
                </a:extLst>
              </p:cNvPr>
              <p:cNvPicPr/>
              <p:nvPr/>
            </p:nvPicPr>
            <p:blipFill>
              <a:blip r:embed="rId8"/>
              <a:stretch>
                <a:fillRect/>
              </a:stretch>
            </p:blipFill>
            <p:spPr>
              <a:xfrm>
                <a:off x="4904397" y="764453"/>
                <a:ext cx="342000" cy="147600"/>
              </a:xfrm>
              <a:prstGeom prst="rect">
                <a:avLst/>
              </a:prstGeom>
            </p:spPr>
          </p:pic>
        </mc:Fallback>
      </mc:AlternateContent>
      <p:cxnSp>
        <p:nvCxnSpPr>
          <p:cNvPr id="21" name="Straight Arrow Connector 20">
            <a:extLst>
              <a:ext uri="{FF2B5EF4-FFF2-40B4-BE49-F238E27FC236}">
                <a16:creationId xmlns:a16="http://schemas.microsoft.com/office/drawing/2014/main" id="{F977A72A-59AB-451D-86F7-BC0CBA995115}"/>
              </a:ext>
            </a:extLst>
          </p:cNvPr>
          <p:cNvCxnSpPr/>
          <p:nvPr/>
        </p:nvCxnSpPr>
        <p:spPr>
          <a:xfrm>
            <a:off x="3218121" y="744279"/>
            <a:ext cx="1642139" cy="9181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Rectangle 21">
            <a:extLst>
              <a:ext uri="{FF2B5EF4-FFF2-40B4-BE49-F238E27FC236}">
                <a16:creationId xmlns:a16="http://schemas.microsoft.com/office/drawing/2014/main" id="{2A3EE663-EDC3-4545-8746-AA53A9169593}"/>
              </a:ext>
            </a:extLst>
          </p:cNvPr>
          <p:cNvSpPr/>
          <p:nvPr/>
        </p:nvSpPr>
        <p:spPr>
          <a:xfrm>
            <a:off x="8441433" y="911706"/>
            <a:ext cx="2414444"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Adjective: Extremely serious, troubling, dangerous.</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44DB941E-5D83-4B9C-B9F9-8FACBEBB754A}"/>
                  </a:ext>
                </a:extLst>
              </p14:cNvPr>
              <p14:cNvContentPartPr/>
              <p14:nvPr/>
            </p14:nvContentPartPr>
            <p14:xfrm>
              <a:off x="6979592" y="1303733"/>
              <a:ext cx="327240" cy="13320"/>
            </p14:xfrm>
          </p:contentPart>
        </mc:Choice>
        <mc:Fallback xmlns="">
          <p:pic>
            <p:nvPicPr>
              <p:cNvPr id="25" name="Ink 24">
                <a:extLst>
                  <a:ext uri="{FF2B5EF4-FFF2-40B4-BE49-F238E27FC236}">
                    <a16:creationId xmlns:a16="http://schemas.microsoft.com/office/drawing/2014/main" id="{44DB941E-5D83-4B9C-B9F9-8FACBEBB754A}"/>
                  </a:ext>
                </a:extLst>
              </p:cNvPr>
              <p:cNvPicPr/>
              <p:nvPr/>
            </p:nvPicPr>
            <p:blipFill>
              <a:blip r:embed="rId10"/>
              <a:stretch>
                <a:fillRect/>
              </a:stretch>
            </p:blipFill>
            <p:spPr>
              <a:xfrm>
                <a:off x="6943592" y="1231733"/>
                <a:ext cx="398880" cy="156960"/>
              </a:xfrm>
              <a:prstGeom prst="rect">
                <a:avLst/>
              </a:prstGeom>
            </p:spPr>
          </p:pic>
        </mc:Fallback>
      </mc:AlternateContent>
      <p:cxnSp>
        <p:nvCxnSpPr>
          <p:cNvPr id="27" name="Straight Arrow Connector 26">
            <a:extLst>
              <a:ext uri="{FF2B5EF4-FFF2-40B4-BE49-F238E27FC236}">
                <a16:creationId xmlns:a16="http://schemas.microsoft.com/office/drawing/2014/main" id="{21D43D75-D491-4913-8662-43E4B9ED8AFB}"/>
              </a:ext>
            </a:extLst>
          </p:cNvPr>
          <p:cNvCxnSpPr/>
          <p:nvPr/>
        </p:nvCxnSpPr>
        <p:spPr>
          <a:xfrm flipH="1">
            <a:off x="7378995" y="1070344"/>
            <a:ext cx="1110512" cy="24670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Rectangle 27">
            <a:extLst>
              <a:ext uri="{FF2B5EF4-FFF2-40B4-BE49-F238E27FC236}">
                <a16:creationId xmlns:a16="http://schemas.microsoft.com/office/drawing/2014/main" id="{7C061FD1-5C17-4B9E-9ABF-826F4E3F0BD8}"/>
              </a:ext>
            </a:extLst>
          </p:cNvPr>
          <p:cNvSpPr/>
          <p:nvPr/>
        </p:nvSpPr>
        <p:spPr>
          <a:xfrm>
            <a:off x="8635147" y="1193698"/>
            <a:ext cx="1566454"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Repetition - Possibility of harm.</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1">
            <p14:nvContentPartPr>
              <p14:cNvPr id="35" name="Ink 34">
                <a:extLst>
                  <a:ext uri="{FF2B5EF4-FFF2-40B4-BE49-F238E27FC236}">
                    <a16:creationId xmlns:a16="http://schemas.microsoft.com/office/drawing/2014/main" id="{CB713178-D240-4919-8444-62727756B9E7}"/>
                  </a:ext>
                </a:extLst>
              </p14:cNvPr>
              <p14:cNvContentPartPr/>
              <p14:nvPr/>
            </p14:nvContentPartPr>
            <p14:xfrm>
              <a:off x="7206157" y="1561493"/>
              <a:ext cx="235800" cy="12240"/>
            </p14:xfrm>
          </p:contentPart>
        </mc:Choice>
        <mc:Fallback xmlns="">
          <p:pic>
            <p:nvPicPr>
              <p:cNvPr id="35" name="Ink 34">
                <a:extLst>
                  <a:ext uri="{FF2B5EF4-FFF2-40B4-BE49-F238E27FC236}">
                    <a16:creationId xmlns:a16="http://schemas.microsoft.com/office/drawing/2014/main" id="{CB713178-D240-4919-8444-62727756B9E7}"/>
                  </a:ext>
                </a:extLst>
              </p:cNvPr>
              <p:cNvPicPr/>
              <p:nvPr/>
            </p:nvPicPr>
            <p:blipFill>
              <a:blip r:embed="rId12"/>
              <a:stretch>
                <a:fillRect/>
              </a:stretch>
            </p:blipFill>
            <p:spPr>
              <a:xfrm>
                <a:off x="7170517" y="1489493"/>
                <a:ext cx="307440" cy="155880"/>
              </a:xfrm>
              <a:prstGeom prst="rect">
                <a:avLst/>
              </a:prstGeom>
            </p:spPr>
          </p:pic>
        </mc:Fallback>
      </mc:AlternateContent>
      <p:cxnSp>
        <p:nvCxnSpPr>
          <p:cNvPr id="37" name="Straight Arrow Connector 36">
            <a:extLst>
              <a:ext uri="{FF2B5EF4-FFF2-40B4-BE49-F238E27FC236}">
                <a16:creationId xmlns:a16="http://schemas.microsoft.com/office/drawing/2014/main" id="{51B146E7-CE15-4E97-92CA-894A8377879E}"/>
              </a:ext>
            </a:extLst>
          </p:cNvPr>
          <p:cNvCxnSpPr/>
          <p:nvPr/>
        </p:nvCxnSpPr>
        <p:spPr>
          <a:xfrm flipH="1">
            <a:off x="7494772" y="1349153"/>
            <a:ext cx="1200298" cy="16775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13">
            <p14:nvContentPartPr>
              <p14:cNvPr id="41" name="Ink 40">
                <a:extLst>
                  <a:ext uri="{FF2B5EF4-FFF2-40B4-BE49-F238E27FC236}">
                    <a16:creationId xmlns:a16="http://schemas.microsoft.com/office/drawing/2014/main" id="{C089838F-D311-44F5-BA8B-98B015685FBF}"/>
                  </a:ext>
                </a:extLst>
              </p14:cNvPr>
              <p14:cNvContentPartPr/>
              <p14:nvPr/>
            </p14:nvContentPartPr>
            <p14:xfrm>
              <a:off x="7343273" y="2150021"/>
              <a:ext cx="404640" cy="2880"/>
            </p14:xfrm>
          </p:contentPart>
        </mc:Choice>
        <mc:Fallback xmlns="">
          <p:pic>
            <p:nvPicPr>
              <p:cNvPr id="41" name="Ink 40">
                <a:extLst>
                  <a:ext uri="{FF2B5EF4-FFF2-40B4-BE49-F238E27FC236}">
                    <a16:creationId xmlns:a16="http://schemas.microsoft.com/office/drawing/2014/main" id="{C089838F-D311-44F5-BA8B-98B015685FBF}"/>
                  </a:ext>
                </a:extLst>
              </p:cNvPr>
              <p:cNvPicPr/>
              <p:nvPr/>
            </p:nvPicPr>
            <p:blipFill>
              <a:blip r:embed="rId14"/>
              <a:stretch>
                <a:fillRect/>
              </a:stretch>
            </p:blipFill>
            <p:spPr>
              <a:xfrm>
                <a:off x="7307273" y="2078021"/>
                <a:ext cx="476280" cy="146520"/>
              </a:xfrm>
              <a:prstGeom prst="rect">
                <a:avLst/>
              </a:prstGeom>
            </p:spPr>
          </p:pic>
        </mc:Fallback>
      </mc:AlternateContent>
      <p:cxnSp>
        <p:nvCxnSpPr>
          <p:cNvPr id="43" name="Straight Arrow Connector 42">
            <a:extLst>
              <a:ext uri="{FF2B5EF4-FFF2-40B4-BE49-F238E27FC236}">
                <a16:creationId xmlns:a16="http://schemas.microsoft.com/office/drawing/2014/main" id="{4247BE66-47FA-41A3-A855-AC5B8DBF903F}"/>
              </a:ext>
            </a:extLst>
          </p:cNvPr>
          <p:cNvCxnSpPr>
            <a:cxnSpLocks/>
          </p:cNvCxnSpPr>
          <p:nvPr/>
        </p:nvCxnSpPr>
        <p:spPr>
          <a:xfrm flipH="1">
            <a:off x="7816113" y="1450820"/>
            <a:ext cx="1290082" cy="61189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ectangle 44">
            <a:extLst>
              <a:ext uri="{FF2B5EF4-FFF2-40B4-BE49-F238E27FC236}">
                <a16:creationId xmlns:a16="http://schemas.microsoft.com/office/drawing/2014/main" id="{4D323FB6-7192-423F-95E0-594AF91A0D51}"/>
              </a:ext>
            </a:extLst>
          </p:cNvPr>
          <p:cNvSpPr/>
          <p:nvPr/>
        </p:nvSpPr>
        <p:spPr>
          <a:xfrm>
            <a:off x="887993" y="2558571"/>
            <a:ext cx="3057247"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Emotive language - Feeling uneasy, anxious, upset, distressed, etc.</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5">
            <p14:nvContentPartPr>
              <p14:cNvPr id="50" name="Ink 49">
                <a:extLst>
                  <a:ext uri="{FF2B5EF4-FFF2-40B4-BE49-F238E27FC236}">
                    <a16:creationId xmlns:a16="http://schemas.microsoft.com/office/drawing/2014/main" id="{26D234BC-3A89-4CC8-BFB8-CAAC40834932}"/>
                  </a:ext>
                </a:extLst>
              </p14:cNvPr>
              <p14:cNvContentPartPr/>
              <p14:nvPr/>
            </p14:nvContentPartPr>
            <p14:xfrm>
              <a:off x="5857146" y="2518241"/>
              <a:ext cx="287280" cy="2880"/>
            </p14:xfrm>
          </p:contentPart>
        </mc:Choice>
        <mc:Fallback xmlns="">
          <p:pic>
            <p:nvPicPr>
              <p:cNvPr id="50" name="Ink 49">
                <a:extLst>
                  <a:ext uri="{FF2B5EF4-FFF2-40B4-BE49-F238E27FC236}">
                    <a16:creationId xmlns:a16="http://schemas.microsoft.com/office/drawing/2014/main" id="{26D234BC-3A89-4CC8-BFB8-CAAC40834932}"/>
                  </a:ext>
                </a:extLst>
              </p:cNvPr>
              <p:cNvPicPr/>
              <p:nvPr/>
            </p:nvPicPr>
            <p:blipFill>
              <a:blip r:embed="rId16"/>
              <a:stretch>
                <a:fillRect/>
              </a:stretch>
            </p:blipFill>
            <p:spPr>
              <a:xfrm>
                <a:off x="5821146" y="2446601"/>
                <a:ext cx="35892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4" name="Ink 53">
                <a:extLst>
                  <a:ext uri="{FF2B5EF4-FFF2-40B4-BE49-F238E27FC236}">
                    <a16:creationId xmlns:a16="http://schemas.microsoft.com/office/drawing/2014/main" id="{E1901582-1FF4-41A9-A262-D4A975D78358}"/>
                  </a:ext>
                </a:extLst>
              </p14:cNvPr>
              <p14:cNvContentPartPr/>
              <p14:nvPr/>
            </p14:nvContentPartPr>
            <p14:xfrm>
              <a:off x="4760586" y="2527961"/>
              <a:ext cx="269640" cy="2880"/>
            </p14:xfrm>
          </p:contentPart>
        </mc:Choice>
        <mc:Fallback xmlns="">
          <p:pic>
            <p:nvPicPr>
              <p:cNvPr id="54" name="Ink 53">
                <a:extLst>
                  <a:ext uri="{FF2B5EF4-FFF2-40B4-BE49-F238E27FC236}">
                    <a16:creationId xmlns:a16="http://schemas.microsoft.com/office/drawing/2014/main" id="{E1901582-1FF4-41A9-A262-D4A975D78358}"/>
                  </a:ext>
                </a:extLst>
              </p:cNvPr>
              <p:cNvPicPr/>
              <p:nvPr/>
            </p:nvPicPr>
            <p:blipFill>
              <a:blip r:embed="rId18"/>
              <a:stretch>
                <a:fillRect/>
              </a:stretch>
            </p:blipFill>
            <p:spPr>
              <a:xfrm>
                <a:off x="4724946" y="2455961"/>
                <a:ext cx="341280" cy="146520"/>
              </a:xfrm>
              <a:prstGeom prst="rect">
                <a:avLst/>
              </a:prstGeom>
            </p:spPr>
          </p:pic>
        </mc:Fallback>
      </mc:AlternateContent>
      <p:cxnSp>
        <p:nvCxnSpPr>
          <p:cNvPr id="56" name="Straight Arrow Connector 55">
            <a:extLst>
              <a:ext uri="{FF2B5EF4-FFF2-40B4-BE49-F238E27FC236}">
                <a16:creationId xmlns:a16="http://schemas.microsoft.com/office/drawing/2014/main" id="{F381757D-6461-4058-82FF-48E2A8A7062A}"/>
              </a:ext>
            </a:extLst>
          </p:cNvPr>
          <p:cNvCxnSpPr/>
          <p:nvPr/>
        </p:nvCxnSpPr>
        <p:spPr>
          <a:xfrm flipV="1">
            <a:off x="3841898" y="2580167"/>
            <a:ext cx="815162" cy="10696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Straight Arrow Connector 57">
            <a:extLst>
              <a:ext uri="{FF2B5EF4-FFF2-40B4-BE49-F238E27FC236}">
                <a16:creationId xmlns:a16="http://schemas.microsoft.com/office/drawing/2014/main" id="{39B01D04-4DA4-48EE-9EC4-E970BE28D3E8}"/>
              </a:ext>
            </a:extLst>
          </p:cNvPr>
          <p:cNvCxnSpPr/>
          <p:nvPr/>
        </p:nvCxnSpPr>
        <p:spPr>
          <a:xfrm flipV="1">
            <a:off x="3841898" y="2599070"/>
            <a:ext cx="1923311" cy="8806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Rectangle 58">
            <a:extLst>
              <a:ext uri="{FF2B5EF4-FFF2-40B4-BE49-F238E27FC236}">
                <a16:creationId xmlns:a16="http://schemas.microsoft.com/office/drawing/2014/main" id="{09B43F7F-8B73-49F8-BCB7-E4289D77ED4D}"/>
              </a:ext>
            </a:extLst>
          </p:cNvPr>
          <p:cNvSpPr/>
          <p:nvPr/>
        </p:nvSpPr>
        <p:spPr>
          <a:xfrm>
            <a:off x="8350102" y="1805594"/>
            <a:ext cx="3366627"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List of 3 - Unwanted effects of emission - destruction of the environment.</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9">
            <p14:nvContentPartPr>
              <p14:cNvPr id="62" name="Ink 61">
                <a:extLst>
                  <a:ext uri="{FF2B5EF4-FFF2-40B4-BE49-F238E27FC236}">
                    <a16:creationId xmlns:a16="http://schemas.microsoft.com/office/drawing/2014/main" id="{43EA4732-BEF7-4ACB-A7EC-BD6ABB67A23A}"/>
                  </a:ext>
                </a:extLst>
              </p14:cNvPr>
              <p14:cNvContentPartPr/>
              <p14:nvPr/>
            </p14:nvContentPartPr>
            <p14:xfrm>
              <a:off x="5930528" y="2259722"/>
              <a:ext cx="1599480" cy="20520"/>
            </p14:xfrm>
          </p:contentPart>
        </mc:Choice>
        <mc:Fallback xmlns="">
          <p:pic>
            <p:nvPicPr>
              <p:cNvPr id="62" name="Ink 61">
                <a:extLst>
                  <a:ext uri="{FF2B5EF4-FFF2-40B4-BE49-F238E27FC236}">
                    <a16:creationId xmlns:a16="http://schemas.microsoft.com/office/drawing/2014/main" id="{43EA4732-BEF7-4ACB-A7EC-BD6ABB67A23A}"/>
                  </a:ext>
                </a:extLst>
              </p:cNvPr>
              <p:cNvPicPr/>
              <p:nvPr/>
            </p:nvPicPr>
            <p:blipFill>
              <a:blip r:embed="rId20"/>
              <a:stretch>
                <a:fillRect/>
              </a:stretch>
            </p:blipFill>
            <p:spPr>
              <a:xfrm>
                <a:off x="5894528" y="2187722"/>
                <a:ext cx="167112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 name="Ink 62">
                <a:extLst>
                  <a:ext uri="{FF2B5EF4-FFF2-40B4-BE49-F238E27FC236}">
                    <a16:creationId xmlns:a16="http://schemas.microsoft.com/office/drawing/2014/main" id="{648DDC1B-7256-431F-B0B8-5D4B8908AAD9}"/>
                  </a:ext>
                </a:extLst>
              </p14:cNvPr>
              <p14:cNvContentPartPr/>
              <p14:nvPr/>
            </p14:nvContentPartPr>
            <p14:xfrm>
              <a:off x="7532168" y="2265482"/>
              <a:ext cx="428040" cy="10080"/>
            </p14:xfrm>
          </p:contentPart>
        </mc:Choice>
        <mc:Fallback xmlns="">
          <p:pic>
            <p:nvPicPr>
              <p:cNvPr id="63" name="Ink 62">
                <a:extLst>
                  <a:ext uri="{FF2B5EF4-FFF2-40B4-BE49-F238E27FC236}">
                    <a16:creationId xmlns:a16="http://schemas.microsoft.com/office/drawing/2014/main" id="{648DDC1B-7256-431F-B0B8-5D4B8908AAD9}"/>
                  </a:ext>
                </a:extLst>
              </p:cNvPr>
              <p:cNvPicPr/>
              <p:nvPr/>
            </p:nvPicPr>
            <p:blipFill>
              <a:blip r:embed="rId22"/>
              <a:stretch>
                <a:fillRect/>
              </a:stretch>
            </p:blipFill>
            <p:spPr>
              <a:xfrm>
                <a:off x="7496528" y="2193482"/>
                <a:ext cx="499680" cy="153720"/>
              </a:xfrm>
              <a:prstGeom prst="rect">
                <a:avLst/>
              </a:prstGeom>
            </p:spPr>
          </p:pic>
        </mc:Fallback>
      </mc:AlternateContent>
      <p:cxnSp>
        <p:nvCxnSpPr>
          <p:cNvPr id="65" name="Straight Arrow Connector 64">
            <a:extLst>
              <a:ext uri="{FF2B5EF4-FFF2-40B4-BE49-F238E27FC236}">
                <a16:creationId xmlns:a16="http://schemas.microsoft.com/office/drawing/2014/main" id="{6EE67744-05A0-40B5-89E3-248FBE27A0C1}"/>
              </a:ext>
            </a:extLst>
          </p:cNvPr>
          <p:cNvCxnSpPr/>
          <p:nvPr/>
        </p:nvCxnSpPr>
        <p:spPr>
          <a:xfrm flipH="1">
            <a:off x="8021674" y="2017823"/>
            <a:ext cx="401675" cy="21265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6" name="Rectangle 65">
            <a:extLst>
              <a:ext uri="{FF2B5EF4-FFF2-40B4-BE49-F238E27FC236}">
                <a16:creationId xmlns:a16="http://schemas.microsoft.com/office/drawing/2014/main" id="{BF145DBB-2C45-4545-9DC6-195D536FD6B2}"/>
              </a:ext>
            </a:extLst>
          </p:cNvPr>
          <p:cNvSpPr/>
          <p:nvPr/>
        </p:nvSpPr>
        <p:spPr>
          <a:xfrm>
            <a:off x="1277451" y="4380284"/>
            <a:ext cx="2392001" cy="257122"/>
          </a:xfrm>
          <a:prstGeom prst="rect">
            <a:avLst/>
          </a:prstGeom>
          <a:noFill/>
        </p:spPr>
        <p:txBody>
          <a:bodyPr wrap="none" lIns="91440" tIns="45720" rIns="91440" bIns="45720">
            <a:spAutoFit/>
          </a:bodyPr>
          <a:lstStyle/>
          <a:p>
            <a:pPr>
              <a:lnSpc>
                <a:spcPct val="150000"/>
              </a:lnSpc>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Verbs - Removing, abrasive, destroy, change, force.</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3">
            <p14:nvContentPartPr>
              <p14:cNvPr id="71" name="Ink 70">
                <a:extLst>
                  <a:ext uri="{FF2B5EF4-FFF2-40B4-BE49-F238E27FC236}">
                    <a16:creationId xmlns:a16="http://schemas.microsoft.com/office/drawing/2014/main" id="{1ED97D67-4A8E-418B-8AA1-30AFAF005626}"/>
                  </a:ext>
                </a:extLst>
              </p14:cNvPr>
              <p14:cNvContentPartPr/>
              <p14:nvPr/>
            </p14:nvContentPartPr>
            <p14:xfrm>
              <a:off x="4180775" y="4420212"/>
              <a:ext cx="1154520" cy="15120"/>
            </p14:xfrm>
          </p:contentPart>
        </mc:Choice>
        <mc:Fallback xmlns="">
          <p:pic>
            <p:nvPicPr>
              <p:cNvPr id="71" name="Ink 70">
                <a:extLst>
                  <a:ext uri="{FF2B5EF4-FFF2-40B4-BE49-F238E27FC236}">
                    <a16:creationId xmlns:a16="http://schemas.microsoft.com/office/drawing/2014/main" id="{1ED97D67-4A8E-418B-8AA1-30AFAF005626}"/>
                  </a:ext>
                </a:extLst>
              </p:cNvPr>
              <p:cNvPicPr/>
              <p:nvPr/>
            </p:nvPicPr>
            <p:blipFill>
              <a:blip r:embed="rId24"/>
              <a:stretch>
                <a:fillRect/>
              </a:stretch>
            </p:blipFill>
            <p:spPr>
              <a:xfrm>
                <a:off x="4144775" y="4348572"/>
                <a:ext cx="12261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2" name="Ink 71">
                <a:extLst>
                  <a:ext uri="{FF2B5EF4-FFF2-40B4-BE49-F238E27FC236}">
                    <a16:creationId xmlns:a16="http://schemas.microsoft.com/office/drawing/2014/main" id="{0FE896C0-7B80-442B-9590-B42F2FB692EC}"/>
                  </a:ext>
                </a:extLst>
              </p14:cNvPr>
              <p14:cNvContentPartPr/>
              <p14:nvPr/>
            </p14:nvContentPartPr>
            <p14:xfrm>
              <a:off x="5337095" y="4405452"/>
              <a:ext cx="683280" cy="23760"/>
            </p14:xfrm>
          </p:contentPart>
        </mc:Choice>
        <mc:Fallback xmlns="">
          <p:pic>
            <p:nvPicPr>
              <p:cNvPr id="72" name="Ink 71">
                <a:extLst>
                  <a:ext uri="{FF2B5EF4-FFF2-40B4-BE49-F238E27FC236}">
                    <a16:creationId xmlns:a16="http://schemas.microsoft.com/office/drawing/2014/main" id="{0FE896C0-7B80-442B-9590-B42F2FB692EC}"/>
                  </a:ext>
                </a:extLst>
              </p:cNvPr>
              <p:cNvPicPr/>
              <p:nvPr/>
            </p:nvPicPr>
            <p:blipFill>
              <a:blip r:embed="rId26"/>
              <a:stretch>
                <a:fillRect/>
              </a:stretch>
            </p:blipFill>
            <p:spPr>
              <a:xfrm>
                <a:off x="5301095" y="4333452"/>
                <a:ext cx="754920" cy="167400"/>
              </a:xfrm>
              <a:prstGeom prst="rect">
                <a:avLst/>
              </a:prstGeom>
            </p:spPr>
          </p:pic>
        </mc:Fallback>
      </mc:AlternateContent>
      <p:cxnSp>
        <p:nvCxnSpPr>
          <p:cNvPr id="74" name="Straight Arrow Connector 73">
            <a:extLst>
              <a:ext uri="{FF2B5EF4-FFF2-40B4-BE49-F238E27FC236}">
                <a16:creationId xmlns:a16="http://schemas.microsoft.com/office/drawing/2014/main" id="{5E304771-CD29-4B87-A9AB-0A9D7A247222}"/>
              </a:ext>
            </a:extLst>
          </p:cNvPr>
          <p:cNvCxnSpPr/>
          <p:nvPr/>
        </p:nvCxnSpPr>
        <p:spPr>
          <a:xfrm flipV="1">
            <a:off x="3579823" y="4508845"/>
            <a:ext cx="527620" cy="4213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5" name="Rectangle 74">
            <a:extLst>
              <a:ext uri="{FF2B5EF4-FFF2-40B4-BE49-F238E27FC236}">
                <a16:creationId xmlns:a16="http://schemas.microsoft.com/office/drawing/2014/main" id="{8AFF7B10-E8E4-478A-9773-D3E5335FD9F2}"/>
              </a:ext>
            </a:extLst>
          </p:cNvPr>
          <p:cNvSpPr/>
          <p:nvPr/>
        </p:nvSpPr>
        <p:spPr>
          <a:xfrm>
            <a:off x="8441433" y="4159711"/>
            <a:ext cx="2880917" cy="441146"/>
          </a:xfrm>
          <a:prstGeom prst="rect">
            <a:avLst/>
          </a:prstGeom>
          <a:noFill/>
        </p:spPr>
        <p:txBody>
          <a:bodyPr wrap="none" lIns="91440" tIns="45720" rIns="91440" bIns="45720">
            <a:spAutoFit/>
          </a:bodyPr>
          <a:lstStyle/>
          <a:p>
            <a:pPr>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Imagery of the marine environment - Pristine is important for</a:t>
            </a:r>
          </a:p>
          <a:p>
            <a:pPr>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species, untouched, place to appreciate and observe.</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7">
            <p14:nvContentPartPr>
              <p14:cNvPr id="80" name="Ink 79">
                <a:extLst>
                  <a:ext uri="{FF2B5EF4-FFF2-40B4-BE49-F238E27FC236}">
                    <a16:creationId xmlns:a16="http://schemas.microsoft.com/office/drawing/2014/main" id="{AB50342B-7DFD-46D0-8E73-800E80D6B1C7}"/>
                  </a:ext>
                </a:extLst>
              </p14:cNvPr>
              <p14:cNvContentPartPr/>
              <p14:nvPr/>
            </p14:nvContentPartPr>
            <p14:xfrm>
              <a:off x="6812367" y="4629732"/>
              <a:ext cx="726120" cy="18000"/>
            </p14:xfrm>
          </p:contentPart>
        </mc:Choice>
        <mc:Fallback xmlns="">
          <p:pic>
            <p:nvPicPr>
              <p:cNvPr id="80" name="Ink 79">
                <a:extLst>
                  <a:ext uri="{FF2B5EF4-FFF2-40B4-BE49-F238E27FC236}">
                    <a16:creationId xmlns:a16="http://schemas.microsoft.com/office/drawing/2014/main" id="{AB50342B-7DFD-46D0-8E73-800E80D6B1C7}"/>
                  </a:ext>
                </a:extLst>
              </p:cNvPr>
              <p:cNvPicPr/>
              <p:nvPr/>
            </p:nvPicPr>
            <p:blipFill>
              <a:blip r:embed="rId28"/>
              <a:stretch>
                <a:fillRect/>
              </a:stretch>
            </p:blipFill>
            <p:spPr>
              <a:xfrm>
                <a:off x="6776727" y="4557732"/>
                <a:ext cx="797760" cy="161640"/>
              </a:xfrm>
              <a:prstGeom prst="rect">
                <a:avLst/>
              </a:prstGeom>
            </p:spPr>
          </p:pic>
        </mc:Fallback>
      </mc:AlternateContent>
      <p:cxnSp>
        <p:nvCxnSpPr>
          <p:cNvPr id="82" name="Straight Arrow Connector 81">
            <a:extLst>
              <a:ext uri="{FF2B5EF4-FFF2-40B4-BE49-F238E27FC236}">
                <a16:creationId xmlns:a16="http://schemas.microsoft.com/office/drawing/2014/main" id="{EFBD30BB-DFAC-4057-8CE9-ED6C1F1315D6}"/>
              </a:ext>
            </a:extLst>
          </p:cNvPr>
          <p:cNvCxnSpPr/>
          <p:nvPr/>
        </p:nvCxnSpPr>
        <p:spPr>
          <a:xfrm flipH="1">
            <a:off x="7615796" y="4397100"/>
            <a:ext cx="903890" cy="17069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3" name="Rectangle 82">
            <a:extLst>
              <a:ext uri="{FF2B5EF4-FFF2-40B4-BE49-F238E27FC236}">
                <a16:creationId xmlns:a16="http://schemas.microsoft.com/office/drawing/2014/main" id="{AEDFA00C-BFBF-4A17-BFE6-1A3E3A763F31}"/>
              </a:ext>
            </a:extLst>
          </p:cNvPr>
          <p:cNvSpPr/>
          <p:nvPr/>
        </p:nvSpPr>
        <p:spPr>
          <a:xfrm>
            <a:off x="8519686" y="5505148"/>
            <a:ext cx="3759362" cy="441146"/>
          </a:xfrm>
          <a:prstGeom prst="rect">
            <a:avLst/>
          </a:prstGeom>
          <a:noFill/>
        </p:spPr>
        <p:txBody>
          <a:bodyPr wrap="none" lIns="91440" tIns="45720" rIns="91440" bIns="45720">
            <a:spAutoFit/>
          </a:bodyPr>
          <a:lstStyle/>
          <a:p>
            <a:pPr>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List of 3 adjectives - short, imperative sentences - strong statements - no one</a:t>
            </a:r>
          </a:p>
          <a:p>
            <a:pPr>
              <a:spcAft>
                <a:spcPts val="800"/>
              </a:spcAft>
            </a:pPr>
            <a:r>
              <a:rPr lang="en-AU" sz="800" dirty="0">
                <a:solidFill>
                  <a:srgbClr val="202124"/>
                </a:solidFill>
                <a:effectLst/>
                <a:latin typeface="Cambria Math" panose="02040503050406030204" pitchFamily="18" charset="0"/>
                <a:ea typeface="DengXian" panose="02010600030101010101" pitchFamily="2" charset="-122"/>
                <a:cs typeface="Cambria Math" panose="02040503050406030204" pitchFamily="18" charset="0"/>
              </a:rPr>
              <a:t>could support such damage to the environment, not morally acceptable, unethical.</a:t>
            </a:r>
            <a:endParaRPr lang="en-AU" sz="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9">
            <p14:nvContentPartPr>
              <p14:cNvPr id="85" name="Ink 84">
                <a:extLst>
                  <a:ext uri="{FF2B5EF4-FFF2-40B4-BE49-F238E27FC236}">
                    <a16:creationId xmlns:a16="http://schemas.microsoft.com/office/drawing/2014/main" id="{06FDFF6A-B6FB-47F9-864A-63E9BA13BF1E}"/>
                  </a:ext>
                </a:extLst>
              </p14:cNvPr>
              <p14:cNvContentPartPr/>
              <p14:nvPr/>
            </p14:nvContentPartPr>
            <p14:xfrm>
              <a:off x="6795000" y="5404301"/>
              <a:ext cx="628200" cy="12600"/>
            </p14:xfrm>
          </p:contentPart>
        </mc:Choice>
        <mc:Fallback xmlns="">
          <p:pic>
            <p:nvPicPr>
              <p:cNvPr id="85" name="Ink 84">
                <a:extLst>
                  <a:ext uri="{FF2B5EF4-FFF2-40B4-BE49-F238E27FC236}">
                    <a16:creationId xmlns:a16="http://schemas.microsoft.com/office/drawing/2014/main" id="{06FDFF6A-B6FB-47F9-864A-63E9BA13BF1E}"/>
                  </a:ext>
                </a:extLst>
              </p:cNvPr>
              <p:cNvPicPr/>
              <p:nvPr/>
            </p:nvPicPr>
            <p:blipFill>
              <a:blip r:embed="rId30"/>
              <a:stretch>
                <a:fillRect/>
              </a:stretch>
            </p:blipFill>
            <p:spPr>
              <a:xfrm>
                <a:off x="6759360" y="5332661"/>
                <a:ext cx="69984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 name="Ink 85">
                <a:extLst>
                  <a:ext uri="{FF2B5EF4-FFF2-40B4-BE49-F238E27FC236}">
                    <a16:creationId xmlns:a16="http://schemas.microsoft.com/office/drawing/2014/main" id="{66BA6FED-0892-460A-9EF6-03839B263FE4}"/>
                  </a:ext>
                </a:extLst>
              </p14:cNvPr>
              <p14:cNvContentPartPr/>
              <p14:nvPr/>
            </p14:nvContentPartPr>
            <p14:xfrm>
              <a:off x="5772600" y="5389901"/>
              <a:ext cx="450360" cy="7560"/>
            </p14:xfrm>
          </p:contentPart>
        </mc:Choice>
        <mc:Fallback xmlns="">
          <p:pic>
            <p:nvPicPr>
              <p:cNvPr id="86" name="Ink 85">
                <a:extLst>
                  <a:ext uri="{FF2B5EF4-FFF2-40B4-BE49-F238E27FC236}">
                    <a16:creationId xmlns:a16="http://schemas.microsoft.com/office/drawing/2014/main" id="{66BA6FED-0892-460A-9EF6-03839B263FE4}"/>
                  </a:ext>
                </a:extLst>
              </p:cNvPr>
              <p:cNvPicPr/>
              <p:nvPr/>
            </p:nvPicPr>
            <p:blipFill>
              <a:blip r:embed="rId32"/>
              <a:stretch>
                <a:fillRect/>
              </a:stretch>
            </p:blipFill>
            <p:spPr>
              <a:xfrm>
                <a:off x="5736600" y="5318261"/>
                <a:ext cx="5220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7" name="Ink 86">
                <a:extLst>
                  <a:ext uri="{FF2B5EF4-FFF2-40B4-BE49-F238E27FC236}">
                    <a16:creationId xmlns:a16="http://schemas.microsoft.com/office/drawing/2014/main" id="{19C892AB-088B-4F9C-B565-B71FB5040613}"/>
                  </a:ext>
                </a:extLst>
              </p14:cNvPr>
              <p14:cNvContentPartPr/>
              <p14:nvPr/>
            </p14:nvContentPartPr>
            <p14:xfrm>
              <a:off x="4242051" y="5490568"/>
              <a:ext cx="448920" cy="12960"/>
            </p14:xfrm>
          </p:contentPart>
        </mc:Choice>
        <mc:Fallback xmlns="">
          <p:pic>
            <p:nvPicPr>
              <p:cNvPr id="87" name="Ink 86">
                <a:extLst>
                  <a:ext uri="{FF2B5EF4-FFF2-40B4-BE49-F238E27FC236}">
                    <a16:creationId xmlns:a16="http://schemas.microsoft.com/office/drawing/2014/main" id="{19C892AB-088B-4F9C-B565-B71FB5040613}"/>
                  </a:ext>
                </a:extLst>
              </p:cNvPr>
              <p:cNvPicPr/>
              <p:nvPr/>
            </p:nvPicPr>
            <p:blipFill>
              <a:blip r:embed="rId34"/>
              <a:stretch>
                <a:fillRect/>
              </a:stretch>
            </p:blipFill>
            <p:spPr>
              <a:xfrm>
                <a:off x="4206411" y="5418568"/>
                <a:ext cx="520560" cy="156600"/>
              </a:xfrm>
              <a:prstGeom prst="rect">
                <a:avLst/>
              </a:prstGeom>
            </p:spPr>
          </p:pic>
        </mc:Fallback>
      </mc:AlternateContent>
      <p:cxnSp>
        <p:nvCxnSpPr>
          <p:cNvPr id="89" name="Straight Arrow Connector 88">
            <a:extLst>
              <a:ext uri="{FF2B5EF4-FFF2-40B4-BE49-F238E27FC236}">
                <a16:creationId xmlns:a16="http://schemas.microsoft.com/office/drawing/2014/main" id="{50D2A641-33E4-4851-9BDA-BB17AA1040F3}"/>
              </a:ext>
            </a:extLst>
          </p:cNvPr>
          <p:cNvCxnSpPr/>
          <p:nvPr/>
        </p:nvCxnSpPr>
        <p:spPr>
          <a:xfrm flipH="1" flipV="1">
            <a:off x="7545593" y="5503528"/>
            <a:ext cx="1018485" cy="22219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0" name="Straight Arrow Connector 89">
            <a:extLst>
              <a:ext uri="{FF2B5EF4-FFF2-40B4-BE49-F238E27FC236}">
                <a16:creationId xmlns:a16="http://schemas.microsoft.com/office/drawing/2014/main" id="{DCA808C5-CA81-4F8D-B38F-405FB384C1FC}"/>
              </a:ext>
            </a:extLst>
          </p:cNvPr>
          <p:cNvCxnSpPr>
            <a:cxnSpLocks/>
          </p:cNvCxnSpPr>
          <p:nvPr/>
        </p:nvCxnSpPr>
        <p:spPr>
          <a:xfrm flipH="1" flipV="1">
            <a:off x="6299735" y="5497048"/>
            <a:ext cx="2231182" cy="22219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2" name="Straight Arrow Connector 91">
            <a:extLst>
              <a:ext uri="{FF2B5EF4-FFF2-40B4-BE49-F238E27FC236}">
                <a16:creationId xmlns:a16="http://schemas.microsoft.com/office/drawing/2014/main" id="{49F51D9C-9ACA-4B39-8340-AAFF6149007B}"/>
              </a:ext>
            </a:extLst>
          </p:cNvPr>
          <p:cNvCxnSpPr>
            <a:cxnSpLocks/>
          </p:cNvCxnSpPr>
          <p:nvPr/>
        </p:nvCxnSpPr>
        <p:spPr>
          <a:xfrm flipH="1" flipV="1">
            <a:off x="4795268" y="5503528"/>
            <a:ext cx="3762281" cy="21571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73381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D7FF8-54E4-4AD4-84A8-07920BBA4F20}"/>
              </a:ext>
            </a:extLst>
          </p:cNvPr>
          <p:cNvPicPr>
            <a:picLocks noChangeAspect="1"/>
          </p:cNvPicPr>
          <p:nvPr/>
        </p:nvPicPr>
        <p:blipFill>
          <a:blip r:embed="rId2"/>
          <a:stretch>
            <a:fillRect/>
          </a:stretch>
        </p:blipFill>
        <p:spPr>
          <a:xfrm>
            <a:off x="1517014" y="0"/>
            <a:ext cx="9157971" cy="6858000"/>
          </a:xfrm>
          <a:prstGeom prst="rect">
            <a:avLst/>
          </a:prstGeom>
        </p:spPr>
      </p:pic>
      <p:sp>
        <p:nvSpPr>
          <p:cNvPr id="4" name="Rectangle 3">
            <a:extLst>
              <a:ext uri="{FF2B5EF4-FFF2-40B4-BE49-F238E27FC236}">
                <a16:creationId xmlns:a16="http://schemas.microsoft.com/office/drawing/2014/main" id="{84136701-CD5D-4DC3-BB58-D798CF162650}"/>
              </a:ext>
            </a:extLst>
          </p:cNvPr>
          <p:cNvSpPr/>
          <p:nvPr/>
        </p:nvSpPr>
        <p:spPr>
          <a:xfrm>
            <a:off x="4135030" y="2241494"/>
            <a:ext cx="930584" cy="16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253BA55D-EF2E-451D-8F17-424D0AAAB36D}"/>
              </a:ext>
            </a:extLst>
          </p:cNvPr>
          <p:cNvSpPr/>
          <p:nvPr/>
        </p:nvSpPr>
        <p:spPr>
          <a:xfrm>
            <a:off x="4135030" y="4612460"/>
            <a:ext cx="776835" cy="16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2DE11A3D-8A89-4A07-BFFD-FECBC60FB547}"/>
              </a:ext>
            </a:extLst>
          </p:cNvPr>
          <p:cNvSpPr/>
          <p:nvPr/>
        </p:nvSpPr>
        <p:spPr>
          <a:xfrm>
            <a:off x="4143122" y="1820708"/>
            <a:ext cx="1590085" cy="16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8AAF8F91-9BB7-4FF5-A039-08A1B5A0C216}"/>
              </a:ext>
            </a:extLst>
          </p:cNvPr>
          <p:cNvSpPr/>
          <p:nvPr/>
        </p:nvSpPr>
        <p:spPr>
          <a:xfrm>
            <a:off x="7400166" y="4001512"/>
            <a:ext cx="1112655" cy="1618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4A20E9BF-ABC5-480A-A512-9D2DB8278795}"/>
              </a:ext>
            </a:extLst>
          </p:cNvPr>
          <p:cNvSpPr/>
          <p:nvPr/>
        </p:nvSpPr>
        <p:spPr>
          <a:xfrm>
            <a:off x="4143122" y="1298771"/>
            <a:ext cx="768743" cy="16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59346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9F12CC-77B3-4826-ACCC-8B62CEC98F0F}"/>
              </a:ext>
            </a:extLst>
          </p:cNvPr>
          <p:cNvSpPr txBox="1"/>
          <p:nvPr/>
        </p:nvSpPr>
        <p:spPr>
          <a:xfrm>
            <a:off x="3588591" y="1393104"/>
            <a:ext cx="1610264" cy="463075"/>
          </a:xfrm>
          <a:prstGeom prst="rect">
            <a:avLst/>
          </a:prstGeom>
          <a:noFill/>
        </p:spPr>
        <p:txBody>
          <a:bodyPr wrap="square">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Hypothalamus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1A0919-7174-4E1B-A74D-3D5C25B37331}"/>
              </a:ext>
            </a:extLst>
          </p:cNvPr>
          <p:cNvSpPr txBox="1"/>
          <p:nvPr/>
        </p:nvSpPr>
        <p:spPr>
          <a:xfrm>
            <a:off x="793633" y="2475663"/>
            <a:ext cx="2168106" cy="878574"/>
          </a:xfrm>
          <a:prstGeom prst="rect">
            <a:avLst/>
          </a:prstGeom>
          <a:noFill/>
        </p:spPr>
        <p:txBody>
          <a:bodyPr wrap="square">
            <a:spAutoFit/>
          </a:bodyPr>
          <a:lstStyle/>
          <a:p>
            <a:pPr algn="ct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Releasing or inhibitory factors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4658F43-248C-4A15-AA4B-689ADF7D05E9}"/>
              </a:ext>
            </a:extLst>
          </p:cNvPr>
          <p:cNvSpPr txBox="1"/>
          <p:nvPr/>
        </p:nvSpPr>
        <p:spPr>
          <a:xfrm>
            <a:off x="793633" y="3929270"/>
            <a:ext cx="3318294" cy="2426242"/>
          </a:xfrm>
          <a:prstGeom prst="rect">
            <a:avLst/>
          </a:prstGeom>
          <a:noFill/>
        </p:spPr>
        <p:txBody>
          <a:bodyPr wrap="square">
            <a:spAutoFit/>
          </a:bodyPr>
          <a:lstStyle/>
          <a:p>
            <a:pPr>
              <a:lnSpc>
                <a:spcPct val="150000"/>
              </a:lnSpc>
              <a:spcAft>
                <a:spcPts val="800"/>
              </a:spcAft>
            </a:pPr>
            <a:r>
              <a:rPr lang="en-AU" dirty="0">
                <a:effectLst/>
                <a:latin typeface="Cambria" panose="02040503050406030204" pitchFamily="18" charset="0"/>
                <a:ea typeface="Cambria" panose="02040503050406030204" pitchFamily="18" charset="0"/>
                <a:cs typeface="Times New Roman" panose="02020603050405020304" pitchFamily="18" charset="0"/>
              </a:rPr>
              <a:t>Anterior lobe of pituitary:</a:t>
            </a:r>
          </a:p>
          <a:p>
            <a:pPr marL="285750" indent="-285750">
              <a:lnSpc>
                <a:spcPct val="150000"/>
              </a:lnSpc>
              <a:spcAft>
                <a:spcPts val="800"/>
              </a:spcAft>
              <a:buFont typeface="Arial" panose="020B0604020202020204" pitchFamily="34" charset="0"/>
              <a:buChar char="•"/>
            </a:pPr>
            <a:r>
              <a:rPr lang="en-AU" dirty="0">
                <a:effectLst/>
                <a:latin typeface="Cambria" panose="02040503050406030204" pitchFamily="18" charset="0"/>
                <a:ea typeface="Cambria" panose="02040503050406030204" pitchFamily="18" charset="0"/>
                <a:cs typeface="Times New Roman" panose="02020603050405020304" pitchFamily="18" charset="0"/>
              </a:rPr>
              <a:t>Produces own hormones.</a:t>
            </a:r>
          </a:p>
          <a:p>
            <a:pPr marL="285750" indent="-285750">
              <a:lnSpc>
                <a:spcPct val="150000"/>
              </a:lnSpc>
              <a:spcAft>
                <a:spcPts val="800"/>
              </a:spcAft>
              <a:buFont typeface="Arial" panose="020B0604020202020204" pitchFamily="34" charset="0"/>
              <a:buChar char="•"/>
            </a:pPr>
            <a:r>
              <a:rPr lang="en-AU" dirty="0">
                <a:latin typeface="Cambria" panose="02040503050406030204" pitchFamily="18" charset="0"/>
                <a:ea typeface="Cambria" panose="02040503050406030204" pitchFamily="18" charset="0"/>
                <a:cs typeface="Times New Roman" panose="02020603050405020304" pitchFamily="18" charset="0"/>
              </a:rPr>
              <a:t>Connected via blood vessels.</a:t>
            </a:r>
          </a:p>
          <a:p>
            <a:pPr marL="285750" indent="-285750">
              <a:lnSpc>
                <a:spcPct val="150000"/>
              </a:lnSpc>
              <a:spcAft>
                <a:spcPts val="800"/>
              </a:spcAft>
              <a:buFont typeface="Arial" panose="020B0604020202020204" pitchFamily="34" charset="0"/>
              <a:buChar char="•"/>
            </a:pPr>
            <a:r>
              <a:rPr lang="en-AU" dirty="0">
                <a:effectLst/>
                <a:latin typeface="Cambria" panose="02040503050406030204" pitchFamily="18" charset="0"/>
                <a:ea typeface="Cambria" panose="02040503050406030204" pitchFamily="18" charset="0"/>
                <a:cs typeface="Times New Roman" panose="02020603050405020304" pitchFamily="18" charset="0"/>
              </a:rPr>
              <a:t>Releases 6 hormones: GH, TSH, ACTH, PRL, LH and FSH.</a:t>
            </a:r>
          </a:p>
        </p:txBody>
      </p:sp>
      <p:sp>
        <p:nvSpPr>
          <p:cNvPr id="11" name="TextBox 10">
            <a:extLst>
              <a:ext uri="{FF2B5EF4-FFF2-40B4-BE49-F238E27FC236}">
                <a16:creationId xmlns:a16="http://schemas.microsoft.com/office/drawing/2014/main" id="{FF2E4237-8B16-4154-8A5F-27A9B4CF2EBB}"/>
              </a:ext>
            </a:extLst>
          </p:cNvPr>
          <p:cNvSpPr txBox="1"/>
          <p:nvPr/>
        </p:nvSpPr>
        <p:spPr>
          <a:xfrm>
            <a:off x="5388636" y="3929270"/>
            <a:ext cx="6096000" cy="2495811"/>
          </a:xfrm>
          <a:prstGeom prst="rect">
            <a:avLst/>
          </a:prstGeom>
          <a:noFill/>
        </p:spPr>
        <p:txBody>
          <a:bodyPr wrap="square">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Posterior lobe of pituitary:</a:t>
            </a:r>
          </a:p>
          <a:p>
            <a:pPr marL="285750" indent="-285750">
              <a:lnSpc>
                <a:spcPct val="150000"/>
              </a:lnSpc>
              <a:spcAft>
                <a:spcPts val="800"/>
              </a:spcAft>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Hormones produced by hypothalamus.</a:t>
            </a:r>
          </a:p>
          <a:p>
            <a:pPr marL="285750" indent="-285750">
              <a:lnSpc>
                <a:spcPct val="150000"/>
              </a:lnSpc>
              <a:spcAft>
                <a:spcPts val="800"/>
              </a:spcAft>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Release stimulated by nervous conduction.</a:t>
            </a:r>
          </a:p>
          <a:p>
            <a:pPr marL="285750" indent="-285750">
              <a:lnSpc>
                <a:spcPct val="150000"/>
              </a:lnSpc>
              <a:spcAft>
                <a:spcPts val="800"/>
              </a:spcAft>
              <a:buFont typeface="Arial" panose="020B0604020202020204" pitchFamily="34" charset="0"/>
              <a:buChar char="•"/>
            </a:pPr>
            <a:r>
              <a:rPr lang="en-AU" dirty="0">
                <a:latin typeface="Cambria Math" panose="02040503050406030204" pitchFamily="18" charset="0"/>
                <a:ea typeface="Calibri" panose="020F0502020204030204" pitchFamily="34" charset="0"/>
                <a:cs typeface="Times New Roman" panose="02020603050405020304" pitchFamily="18" charset="0"/>
              </a:rPr>
              <a:t>Stores and releases 2 hormones: ADH and OT.</a:t>
            </a:r>
          </a:p>
          <a:p>
            <a:pPr>
              <a:lnSpc>
                <a:spcPct val="150000"/>
              </a:lnSpc>
              <a:spcAft>
                <a:spcPts val="8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0A0A9D9F-3527-49A6-B107-8D06D4F58B90}"/>
              </a:ext>
            </a:extLst>
          </p:cNvPr>
          <p:cNvCxnSpPr>
            <a:cxnSpLocks/>
            <a:stCxn id="5" idx="2"/>
            <a:endCxn id="7" idx="0"/>
          </p:cNvCxnSpPr>
          <p:nvPr/>
        </p:nvCxnSpPr>
        <p:spPr>
          <a:xfrm flipH="1">
            <a:off x="1877686" y="1856179"/>
            <a:ext cx="2516037" cy="6194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71C6AA7C-7D60-450F-87B7-8AEA62F017E0}"/>
              </a:ext>
            </a:extLst>
          </p:cNvPr>
          <p:cNvCxnSpPr>
            <a:cxnSpLocks/>
            <a:stCxn id="5" idx="2"/>
          </p:cNvCxnSpPr>
          <p:nvPr/>
        </p:nvCxnSpPr>
        <p:spPr>
          <a:xfrm>
            <a:off x="4393723" y="1856179"/>
            <a:ext cx="2329130" cy="20257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94FB9C8D-1737-46CE-BBDA-43D8F9EF8F7F}"/>
              </a:ext>
            </a:extLst>
          </p:cNvPr>
          <p:cNvCxnSpPr>
            <a:stCxn id="7" idx="2"/>
          </p:cNvCxnSpPr>
          <p:nvPr/>
        </p:nvCxnSpPr>
        <p:spPr>
          <a:xfrm>
            <a:off x="1877686" y="3354237"/>
            <a:ext cx="0" cy="5750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Right Brace 21">
            <a:extLst>
              <a:ext uri="{FF2B5EF4-FFF2-40B4-BE49-F238E27FC236}">
                <a16:creationId xmlns:a16="http://schemas.microsoft.com/office/drawing/2014/main" id="{EF6533D9-7ADD-4978-8566-E4E49EDE231D}"/>
              </a:ext>
            </a:extLst>
          </p:cNvPr>
          <p:cNvSpPr/>
          <p:nvPr/>
        </p:nvSpPr>
        <p:spPr>
          <a:xfrm>
            <a:off x="7297947" y="1856179"/>
            <a:ext cx="304800" cy="202570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24" name="TextBox 23">
            <a:extLst>
              <a:ext uri="{FF2B5EF4-FFF2-40B4-BE49-F238E27FC236}">
                <a16:creationId xmlns:a16="http://schemas.microsoft.com/office/drawing/2014/main" id="{EEEC9E04-3D2D-42C3-BEDF-FB794F0983AD}"/>
              </a:ext>
            </a:extLst>
          </p:cNvPr>
          <p:cNvSpPr txBox="1"/>
          <p:nvPr/>
        </p:nvSpPr>
        <p:spPr>
          <a:xfrm>
            <a:off x="7677508" y="2591487"/>
            <a:ext cx="6096000" cy="463075"/>
          </a:xfrm>
          <a:prstGeom prst="rect">
            <a:avLst/>
          </a:prstGeom>
          <a:noFill/>
        </p:spPr>
        <p:txBody>
          <a:bodyPr wrap="square">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Infundibulum</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38E6C027-EEDA-44EF-A26B-CED0834A3306}"/>
              </a:ext>
            </a:extLst>
          </p:cNvPr>
          <p:cNvSpPr txBox="1"/>
          <p:nvPr/>
        </p:nvSpPr>
        <p:spPr>
          <a:xfrm rot="16200000">
            <a:off x="841015" y="2970929"/>
            <a:ext cx="1610264" cy="463075"/>
          </a:xfrm>
          <a:prstGeom prst="rect">
            <a:avLst/>
          </a:prstGeom>
          <a:noFill/>
        </p:spPr>
        <p:txBody>
          <a:bodyPr wrap="square">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Blood</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E7837289-A884-4043-97C6-52DE9B38D366}"/>
              </a:ext>
            </a:extLst>
          </p:cNvPr>
          <p:cNvSpPr txBox="1"/>
          <p:nvPr/>
        </p:nvSpPr>
        <p:spPr>
          <a:xfrm rot="16200000">
            <a:off x="1221954" y="3071483"/>
            <a:ext cx="1610264" cy="463075"/>
          </a:xfrm>
          <a:prstGeom prst="rect">
            <a:avLst/>
          </a:prstGeom>
          <a:noFill/>
        </p:spPr>
        <p:txBody>
          <a:bodyPr wrap="square">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s</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tream</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2431C38F-DD6C-4FC0-82F8-5A8090CBBE81}"/>
              </a:ext>
            </a:extLst>
          </p:cNvPr>
          <p:cNvSpPr txBox="1"/>
          <p:nvPr/>
        </p:nvSpPr>
        <p:spPr>
          <a:xfrm rot="2479562">
            <a:off x="4902679" y="2491923"/>
            <a:ext cx="1610264" cy="463075"/>
          </a:xfrm>
          <a:prstGeom prst="rect">
            <a:avLst/>
          </a:prstGeom>
          <a:noFill/>
        </p:spPr>
        <p:txBody>
          <a:bodyPr wrap="square">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Nerve fibres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2104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AAEC9F-26C5-472B-8F25-7AC3F8EC5EFF}"/>
              </a:ext>
            </a:extLst>
          </p:cNvPr>
          <p:cNvPicPr>
            <a:picLocks noChangeAspect="1"/>
          </p:cNvPicPr>
          <p:nvPr/>
        </p:nvPicPr>
        <p:blipFill>
          <a:blip r:embed="rId2"/>
          <a:stretch>
            <a:fillRect/>
          </a:stretch>
        </p:blipFill>
        <p:spPr>
          <a:xfrm>
            <a:off x="0" y="0"/>
            <a:ext cx="9579077" cy="3338653"/>
          </a:xfrm>
          <a:prstGeom prst="rect">
            <a:avLst/>
          </a:prstGeom>
        </p:spPr>
      </p:pic>
      <p:pic>
        <p:nvPicPr>
          <p:cNvPr id="7" name="Picture 6">
            <a:extLst>
              <a:ext uri="{FF2B5EF4-FFF2-40B4-BE49-F238E27FC236}">
                <a16:creationId xmlns:a16="http://schemas.microsoft.com/office/drawing/2014/main" id="{6D7E429D-8CC0-49CF-A077-DD5A876955AC}"/>
              </a:ext>
            </a:extLst>
          </p:cNvPr>
          <p:cNvPicPr>
            <a:picLocks noChangeAspect="1"/>
          </p:cNvPicPr>
          <p:nvPr/>
        </p:nvPicPr>
        <p:blipFill>
          <a:blip r:embed="rId3"/>
          <a:stretch>
            <a:fillRect/>
          </a:stretch>
        </p:blipFill>
        <p:spPr>
          <a:xfrm>
            <a:off x="0" y="3331278"/>
            <a:ext cx="9609110" cy="1308612"/>
          </a:xfrm>
          <a:prstGeom prst="rect">
            <a:avLst/>
          </a:prstGeom>
        </p:spPr>
      </p:pic>
    </p:spTree>
    <p:extLst>
      <p:ext uri="{BB962C8B-B14F-4D97-AF65-F5344CB8AC3E}">
        <p14:creationId xmlns:p14="http://schemas.microsoft.com/office/powerpoint/2010/main" val="2073190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9065C5-FC1C-4824-8240-C5DA220DD394}"/>
              </a:ext>
            </a:extLst>
          </p:cNvPr>
          <p:cNvPicPr>
            <a:picLocks noChangeAspect="1"/>
          </p:cNvPicPr>
          <p:nvPr/>
        </p:nvPicPr>
        <p:blipFill>
          <a:blip r:embed="rId2"/>
          <a:stretch>
            <a:fillRect/>
          </a:stretch>
        </p:blipFill>
        <p:spPr>
          <a:xfrm>
            <a:off x="0" y="0"/>
            <a:ext cx="9313606" cy="2462498"/>
          </a:xfrm>
          <a:prstGeom prst="rect">
            <a:avLst/>
          </a:prstGeom>
        </p:spPr>
      </p:pic>
      <p:pic>
        <p:nvPicPr>
          <p:cNvPr id="11" name="Picture 10">
            <a:extLst>
              <a:ext uri="{FF2B5EF4-FFF2-40B4-BE49-F238E27FC236}">
                <a16:creationId xmlns:a16="http://schemas.microsoft.com/office/drawing/2014/main" id="{FCC20AAB-1790-4F5C-9582-9C67A7DAD08E}"/>
              </a:ext>
            </a:extLst>
          </p:cNvPr>
          <p:cNvPicPr>
            <a:picLocks noChangeAspect="1"/>
          </p:cNvPicPr>
          <p:nvPr/>
        </p:nvPicPr>
        <p:blipFill>
          <a:blip r:embed="rId3"/>
          <a:stretch>
            <a:fillRect/>
          </a:stretch>
        </p:blipFill>
        <p:spPr>
          <a:xfrm>
            <a:off x="1" y="2389238"/>
            <a:ext cx="9313605" cy="5651553"/>
          </a:xfrm>
          <a:prstGeom prst="rect">
            <a:avLst/>
          </a:prstGeom>
        </p:spPr>
      </p:pic>
    </p:spTree>
    <p:extLst>
      <p:ext uri="{BB962C8B-B14F-4D97-AF65-F5344CB8AC3E}">
        <p14:creationId xmlns:p14="http://schemas.microsoft.com/office/powerpoint/2010/main" val="95879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959379-B7B5-4A77-8840-E7791FA90EC6}"/>
              </a:ext>
            </a:extLst>
          </p:cNvPr>
          <p:cNvSpPr/>
          <p:nvPr/>
        </p:nvSpPr>
        <p:spPr>
          <a:xfrm>
            <a:off x="2187060" y="1984015"/>
            <a:ext cx="128432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Solid metal</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A93F533-9A53-4F5E-A7A2-02D97E949198}"/>
              </a:ext>
            </a:extLst>
          </p:cNvPr>
          <p:cNvSpPr/>
          <p:nvPr/>
        </p:nvSpPr>
        <p:spPr>
          <a:xfrm>
            <a:off x="657676" y="568346"/>
            <a:ext cx="1103187"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Metal 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FF1A0C6C-3759-48B2-AE96-640F7D969E99}"/>
              </a:ext>
            </a:extLst>
          </p:cNvPr>
          <p:cNvCxnSpPr>
            <a:cxnSpLocks/>
          </p:cNvCxnSpPr>
          <p:nvPr/>
        </p:nvCxnSpPr>
        <p:spPr>
          <a:xfrm flipH="1" flipV="1">
            <a:off x="1348731" y="1060324"/>
            <a:ext cx="1193757" cy="924292"/>
          </a:xfrm>
          <a:prstGeom prst="line">
            <a:avLst/>
          </a:prstGeom>
        </p:spPr>
        <p:style>
          <a:lnRef idx="3">
            <a:schemeClr val="dk1"/>
          </a:lnRef>
          <a:fillRef idx="0">
            <a:schemeClr val="dk1"/>
          </a:fillRef>
          <a:effectRef idx="2">
            <a:schemeClr val="dk1"/>
          </a:effectRef>
          <a:fontRef idx="minor">
            <a:schemeClr val="tx1"/>
          </a:fontRef>
        </p:style>
      </p:cxnSp>
      <p:sp>
        <p:nvSpPr>
          <p:cNvPr id="12" name="Rectangle 11">
            <a:extLst>
              <a:ext uri="{FF2B5EF4-FFF2-40B4-BE49-F238E27FC236}">
                <a16:creationId xmlns:a16="http://schemas.microsoft.com/office/drawing/2014/main" id="{5AD92ADD-2AEF-4A07-95C6-4FEF5593BCE9}"/>
              </a:ext>
            </a:extLst>
          </p:cNvPr>
          <p:cNvSpPr/>
          <p:nvPr/>
        </p:nvSpPr>
        <p:spPr>
          <a:xfrm>
            <a:off x="1900324" y="4128110"/>
            <a:ext cx="128432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Solid metal</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9282F79-817F-48CC-9718-2C2501A4F4F3}"/>
              </a:ext>
            </a:extLst>
          </p:cNvPr>
          <p:cNvSpPr/>
          <p:nvPr/>
        </p:nvSpPr>
        <p:spPr>
          <a:xfrm>
            <a:off x="936598" y="2688191"/>
            <a:ext cx="824265"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H</a:t>
            </a:r>
            <a:r>
              <a:rPr lang="en-AU" baseline="30000" dirty="0">
                <a:latin typeface="Cambria Math" panose="02040503050406030204" pitchFamily="18" charset="0"/>
                <a:ea typeface="Calibri" panose="020F0502020204030204" pitchFamily="34" charset="0"/>
                <a:cs typeface="Times New Roman" panose="02020603050405020304" pitchFamily="18" charset="0"/>
              </a:rPr>
              <a:t>+</a:t>
            </a:r>
            <a:r>
              <a:rPr lang="en-AU" dirty="0">
                <a:latin typeface="Cambria Math" panose="02040503050406030204" pitchFamily="18" charset="0"/>
                <a:ea typeface="Calibri" panose="020F0502020204030204" pitchFamily="34" charset="0"/>
                <a:cs typeface="Times New Roman" panose="02020603050405020304" pitchFamily="18" charset="0"/>
              </a:rPr>
              <a:t> 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DC2177F7-73BB-4ADD-B57F-E3A2E5BDFD4B}"/>
              </a:ext>
            </a:extLst>
          </p:cNvPr>
          <p:cNvCxnSpPr>
            <a:cxnSpLocks/>
          </p:cNvCxnSpPr>
          <p:nvPr/>
        </p:nvCxnSpPr>
        <p:spPr>
          <a:xfrm>
            <a:off x="1348731" y="3209071"/>
            <a:ext cx="1193756" cy="976844"/>
          </a:xfrm>
          <a:prstGeom prst="line">
            <a:avLst/>
          </a:prstGeom>
        </p:spPr>
        <p:style>
          <a:lnRef idx="3">
            <a:schemeClr val="dk1"/>
          </a:lnRef>
          <a:fillRef idx="0">
            <a:schemeClr val="dk1"/>
          </a:fillRef>
          <a:effectRef idx="2">
            <a:schemeClr val="dk1"/>
          </a:effectRef>
          <a:fontRef idx="minor">
            <a:schemeClr val="tx1"/>
          </a:fontRef>
        </p:style>
      </p:cxnSp>
      <p:sp>
        <p:nvSpPr>
          <p:cNvPr id="20" name="Rectangle 19">
            <a:extLst>
              <a:ext uri="{FF2B5EF4-FFF2-40B4-BE49-F238E27FC236}">
                <a16:creationId xmlns:a16="http://schemas.microsoft.com/office/drawing/2014/main" id="{C6846579-B1B9-4A99-B19E-41C802661DF7}"/>
              </a:ext>
            </a:extLst>
          </p:cNvPr>
          <p:cNvSpPr/>
          <p:nvPr/>
        </p:nvSpPr>
        <p:spPr>
          <a:xfrm>
            <a:off x="3865002" y="544699"/>
            <a:ext cx="994183"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Halogen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5304894D-EC26-4A06-AEAB-A7FBE627EE4B}"/>
              </a:ext>
            </a:extLst>
          </p:cNvPr>
          <p:cNvSpPr/>
          <p:nvPr/>
        </p:nvSpPr>
        <p:spPr>
          <a:xfrm>
            <a:off x="4859185" y="1932065"/>
            <a:ext cx="118814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Halide 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647991D0-74D9-46AA-847B-722B64389AB0}"/>
              </a:ext>
            </a:extLst>
          </p:cNvPr>
          <p:cNvCxnSpPr>
            <a:cxnSpLocks/>
          </p:cNvCxnSpPr>
          <p:nvPr/>
        </p:nvCxnSpPr>
        <p:spPr>
          <a:xfrm>
            <a:off x="4362094" y="1059724"/>
            <a:ext cx="1091164" cy="92429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451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3C826CD7-575F-4A23-9C2E-CABABBC456E6}"/>
              </a:ext>
            </a:extLst>
          </p:cNvPr>
          <p:cNvCxnSpPr/>
          <p:nvPr/>
        </p:nvCxnSpPr>
        <p:spPr>
          <a:xfrm flipV="1">
            <a:off x="858416" y="709127"/>
            <a:ext cx="0" cy="56170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5E90C7BB-A085-4456-B7E1-2C12A52DAD05}"/>
              </a:ext>
            </a:extLst>
          </p:cNvPr>
          <p:cNvCxnSpPr/>
          <p:nvPr/>
        </p:nvCxnSpPr>
        <p:spPr>
          <a:xfrm>
            <a:off x="858416" y="6326156"/>
            <a:ext cx="1057469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Freeform: Shape 12">
            <a:extLst>
              <a:ext uri="{FF2B5EF4-FFF2-40B4-BE49-F238E27FC236}">
                <a16:creationId xmlns:a16="http://schemas.microsoft.com/office/drawing/2014/main" id="{07F36CBD-A472-44E1-A7A8-C1E3E66D771B}"/>
              </a:ext>
            </a:extLst>
          </p:cNvPr>
          <p:cNvSpPr/>
          <p:nvPr/>
        </p:nvSpPr>
        <p:spPr>
          <a:xfrm rot="20767248">
            <a:off x="275773" y="1596603"/>
            <a:ext cx="9344449" cy="4201986"/>
          </a:xfrm>
          <a:custGeom>
            <a:avLst/>
            <a:gdLst>
              <a:gd name="connsiteX0" fmla="*/ 0 w 5237583"/>
              <a:gd name="connsiteY0" fmla="*/ 2425959 h 2572243"/>
              <a:gd name="connsiteX1" fmla="*/ 3309257 w 5237583"/>
              <a:gd name="connsiteY1" fmla="*/ 2307771 h 2572243"/>
              <a:gd name="connsiteX2" fmla="*/ 5237583 w 5237583"/>
              <a:gd name="connsiteY2" fmla="*/ 0 h 2572243"/>
            </a:gdLst>
            <a:ahLst/>
            <a:cxnLst>
              <a:cxn ang="0">
                <a:pos x="connsiteX0" y="connsiteY0"/>
              </a:cxn>
              <a:cxn ang="0">
                <a:pos x="connsiteX1" y="connsiteY1"/>
              </a:cxn>
              <a:cxn ang="0">
                <a:pos x="connsiteX2" y="connsiteY2"/>
              </a:cxn>
            </a:cxnLst>
            <a:rect l="l" t="t" r="r" b="b"/>
            <a:pathLst>
              <a:path w="5237583" h="2572243">
                <a:moveTo>
                  <a:pt x="0" y="2425959"/>
                </a:moveTo>
                <a:cubicBezTo>
                  <a:pt x="1218163" y="2569028"/>
                  <a:pt x="2436327" y="2712097"/>
                  <a:pt x="3309257" y="2307771"/>
                </a:cubicBezTo>
                <a:cubicBezTo>
                  <a:pt x="4182187" y="1903445"/>
                  <a:pt x="4709885" y="951722"/>
                  <a:pt x="5237583"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15" name="Straight Connector 14">
            <a:extLst>
              <a:ext uri="{FF2B5EF4-FFF2-40B4-BE49-F238E27FC236}">
                <a16:creationId xmlns:a16="http://schemas.microsoft.com/office/drawing/2014/main" id="{860E6650-77F8-4CBD-AA45-83AAC9D70C5D}"/>
              </a:ext>
            </a:extLst>
          </p:cNvPr>
          <p:cNvCxnSpPr/>
          <p:nvPr/>
        </p:nvCxnSpPr>
        <p:spPr>
          <a:xfrm flipH="1">
            <a:off x="6593632" y="323461"/>
            <a:ext cx="2699658" cy="5997348"/>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5195DEEA-E60B-45F6-A8C8-E425A1957F9D}"/>
              </a:ext>
            </a:extLst>
          </p:cNvPr>
          <p:cNvCxnSpPr>
            <a:cxnSpLocks/>
          </p:cNvCxnSpPr>
          <p:nvPr/>
        </p:nvCxnSpPr>
        <p:spPr>
          <a:xfrm flipV="1">
            <a:off x="6593632" y="4982983"/>
            <a:ext cx="0" cy="1286753"/>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0DD0BA03-6B21-46D3-B859-85BE4BD7E66E}"/>
              </a:ext>
            </a:extLst>
          </p:cNvPr>
          <p:cNvCxnSpPr>
            <a:cxnSpLocks/>
          </p:cNvCxnSpPr>
          <p:nvPr/>
        </p:nvCxnSpPr>
        <p:spPr>
          <a:xfrm flipV="1">
            <a:off x="4941777" y="2425522"/>
            <a:ext cx="4771053" cy="3912202"/>
          </a:xfrm>
          <a:prstGeom prst="line">
            <a:avLst/>
          </a:prstGeom>
        </p:spPr>
        <p:style>
          <a:lnRef idx="3">
            <a:schemeClr val="accent6"/>
          </a:lnRef>
          <a:fillRef idx="0">
            <a:schemeClr val="accent6"/>
          </a:fillRef>
          <a:effectRef idx="2">
            <a:schemeClr val="accent6"/>
          </a:effectRef>
          <a:fontRef idx="minor">
            <a:schemeClr val="tx1"/>
          </a:fontRef>
        </p:style>
      </p:cxnSp>
      <p:cxnSp>
        <p:nvCxnSpPr>
          <p:cNvPr id="28" name="Straight Connector 27">
            <a:extLst>
              <a:ext uri="{FF2B5EF4-FFF2-40B4-BE49-F238E27FC236}">
                <a16:creationId xmlns:a16="http://schemas.microsoft.com/office/drawing/2014/main" id="{06A6C7D8-C4CF-4505-8ED1-EAC312F667F2}"/>
              </a:ext>
            </a:extLst>
          </p:cNvPr>
          <p:cNvCxnSpPr>
            <a:cxnSpLocks/>
          </p:cNvCxnSpPr>
          <p:nvPr/>
        </p:nvCxnSpPr>
        <p:spPr>
          <a:xfrm flipV="1">
            <a:off x="4982209" y="5818909"/>
            <a:ext cx="0" cy="501901"/>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B0FD4BF3-CA84-42FB-9688-65A6B92B0994}"/>
              </a:ext>
            </a:extLst>
          </p:cNvPr>
          <p:cNvCxnSpPr>
            <a:cxnSpLocks/>
          </p:cNvCxnSpPr>
          <p:nvPr/>
        </p:nvCxnSpPr>
        <p:spPr>
          <a:xfrm flipV="1">
            <a:off x="3418449" y="4173416"/>
            <a:ext cx="6499274" cy="2154931"/>
          </a:xfrm>
          <a:prstGeom prst="line">
            <a:avLst/>
          </a:prstGeom>
        </p:spPr>
        <p:style>
          <a:lnRef idx="3">
            <a:schemeClr val="accent6"/>
          </a:lnRef>
          <a:fillRef idx="0">
            <a:schemeClr val="accent6"/>
          </a:fillRef>
          <a:effectRef idx="2">
            <a:schemeClr val="accent6"/>
          </a:effectRef>
          <a:fontRef idx="minor">
            <a:schemeClr val="tx1"/>
          </a:fontRef>
        </p:style>
      </p:cxnSp>
      <p:cxnSp>
        <p:nvCxnSpPr>
          <p:cNvPr id="37" name="Straight Connector 36">
            <a:extLst>
              <a:ext uri="{FF2B5EF4-FFF2-40B4-BE49-F238E27FC236}">
                <a16:creationId xmlns:a16="http://schemas.microsoft.com/office/drawing/2014/main" id="{BBB6C920-3C56-4E01-BA1E-1E42111E4408}"/>
              </a:ext>
            </a:extLst>
          </p:cNvPr>
          <p:cNvCxnSpPr>
            <a:cxnSpLocks/>
          </p:cNvCxnSpPr>
          <p:nvPr/>
        </p:nvCxnSpPr>
        <p:spPr>
          <a:xfrm flipV="1">
            <a:off x="3418449" y="6228381"/>
            <a:ext cx="0" cy="10934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8427F15E-6C66-4244-A0FC-A104C3E51416}"/>
              </a:ext>
            </a:extLst>
          </p:cNvPr>
          <p:cNvCxnSpPr>
            <a:cxnSpLocks/>
          </p:cNvCxnSpPr>
          <p:nvPr/>
        </p:nvCxnSpPr>
        <p:spPr>
          <a:xfrm flipV="1">
            <a:off x="2975610" y="4766310"/>
            <a:ext cx="6996938" cy="1562038"/>
          </a:xfrm>
          <a:prstGeom prst="line">
            <a:avLst/>
          </a:prstGeom>
        </p:spPr>
        <p:style>
          <a:lnRef idx="3">
            <a:schemeClr val="accent6"/>
          </a:lnRef>
          <a:fillRef idx="0">
            <a:schemeClr val="accent6"/>
          </a:fillRef>
          <a:effectRef idx="2">
            <a:schemeClr val="accent6"/>
          </a:effectRef>
          <a:fontRef idx="minor">
            <a:schemeClr val="tx1"/>
          </a:fontRef>
        </p:style>
      </p:cxnSp>
      <p:sp>
        <p:nvSpPr>
          <p:cNvPr id="43" name="Rectangle 42">
            <a:extLst>
              <a:ext uri="{FF2B5EF4-FFF2-40B4-BE49-F238E27FC236}">
                <a16:creationId xmlns:a16="http://schemas.microsoft.com/office/drawing/2014/main" id="{72BBFE8E-8859-49DD-BB10-9A24BC418CA3}"/>
              </a:ext>
            </a:extLst>
          </p:cNvPr>
          <p:cNvSpPr/>
          <p:nvPr/>
        </p:nvSpPr>
        <p:spPr>
          <a:xfrm>
            <a:off x="6443147" y="6223841"/>
            <a:ext cx="38183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x</a:t>
            </a:r>
            <a:r>
              <a:rPr lang="en-AU" baseline="-25000" dirty="0">
                <a:latin typeface="Cambria Math" panose="02040503050406030204" pitchFamily="18" charset="0"/>
                <a:ea typeface="DengXian" panose="02010600030101010101" pitchFamily="2" charset="-122"/>
                <a:cs typeface="Times New Roman" panose="02020603050405020304" pitchFamily="18" charset="0"/>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7C75B74B-B141-42EF-AEAD-A420C1AD7B53}"/>
              </a:ext>
            </a:extLst>
          </p:cNvPr>
          <p:cNvSpPr/>
          <p:nvPr/>
        </p:nvSpPr>
        <p:spPr>
          <a:xfrm>
            <a:off x="4838954" y="6223841"/>
            <a:ext cx="38183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x</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243D0E67-75F0-427E-8A05-8111AF73B0FF}"/>
              </a:ext>
            </a:extLst>
          </p:cNvPr>
          <p:cNvSpPr/>
          <p:nvPr/>
        </p:nvSpPr>
        <p:spPr>
          <a:xfrm>
            <a:off x="3257590" y="6223841"/>
            <a:ext cx="38183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x</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796D6DAB-9302-4B4D-9CFF-36AB95753116}"/>
              </a:ext>
            </a:extLst>
          </p:cNvPr>
          <p:cNvSpPr/>
          <p:nvPr/>
        </p:nvSpPr>
        <p:spPr>
          <a:xfrm>
            <a:off x="2829399" y="6223841"/>
            <a:ext cx="38183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x</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3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B9D2C869-F4CC-4ED8-9B18-5212BB35CA44}"/>
              </a:ext>
            </a:extLst>
          </p:cNvPr>
          <p:cNvSpPr/>
          <p:nvPr/>
        </p:nvSpPr>
        <p:spPr>
          <a:xfrm>
            <a:off x="9681091" y="2240856"/>
            <a:ext cx="175201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Tangent at x=x</a:t>
            </a:r>
            <a:r>
              <a:rPr lang="en-AU" baseline="-25000" dirty="0">
                <a:latin typeface="Cambria Math" panose="02040503050406030204" pitchFamily="18" charset="0"/>
                <a:ea typeface="DengXian" panose="02010600030101010101" pitchFamily="2" charset="-122"/>
                <a:cs typeface="Times New Roman" panose="02020603050405020304" pitchFamily="18" charset="0"/>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7B47D68C-513E-408D-AA0A-D7B70B6CE9CC}"/>
              </a:ext>
            </a:extLst>
          </p:cNvPr>
          <p:cNvSpPr/>
          <p:nvPr/>
        </p:nvSpPr>
        <p:spPr>
          <a:xfrm>
            <a:off x="9246751" y="133448"/>
            <a:ext cx="175201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Tangent at x=x</a:t>
            </a:r>
            <a:r>
              <a:rPr lang="en-AU" baseline="-25000" dirty="0">
                <a:latin typeface="Cambria Math" panose="02040503050406030204" pitchFamily="18" charset="0"/>
                <a:ea typeface="DengXian" panose="02010600030101010101" pitchFamily="2" charset="-122"/>
                <a:cs typeface="Times New Roman" panose="02020603050405020304" pitchFamily="18" charset="0"/>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49">
            <a:extLst>
              <a:ext uri="{FF2B5EF4-FFF2-40B4-BE49-F238E27FC236}">
                <a16:creationId xmlns:a16="http://schemas.microsoft.com/office/drawing/2014/main" id="{AE6AAB7A-E22B-406B-8E07-B2865C61706A}"/>
              </a:ext>
            </a:extLst>
          </p:cNvPr>
          <p:cNvSpPr/>
          <p:nvPr/>
        </p:nvSpPr>
        <p:spPr>
          <a:xfrm>
            <a:off x="9846979" y="3988750"/>
            <a:ext cx="175201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Tangent at x=x</a:t>
            </a:r>
            <a:r>
              <a:rPr lang="en-AU" baseline="-25000" dirty="0">
                <a:latin typeface="Cambria Math" panose="02040503050406030204" pitchFamily="18" charset="0"/>
                <a:ea typeface="DengXian" panose="02010600030101010101" pitchFamily="2" charset="-122"/>
                <a:cs typeface="Times New Roman" panose="02020603050405020304" pitchFamily="18" charset="0"/>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1" name="Rectangle 50">
            <a:extLst>
              <a:ext uri="{FF2B5EF4-FFF2-40B4-BE49-F238E27FC236}">
                <a16:creationId xmlns:a16="http://schemas.microsoft.com/office/drawing/2014/main" id="{F9383A14-E042-430B-8EE8-CBE5F13AE22C}"/>
              </a:ext>
            </a:extLst>
          </p:cNvPr>
          <p:cNvSpPr/>
          <p:nvPr/>
        </p:nvSpPr>
        <p:spPr>
          <a:xfrm>
            <a:off x="9917384" y="4581644"/>
            <a:ext cx="175201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Tangent at x=x</a:t>
            </a:r>
            <a:r>
              <a:rPr lang="en-AU" baseline="-25000" dirty="0">
                <a:latin typeface="Cambria Math" panose="02040503050406030204" pitchFamily="18" charset="0"/>
                <a:ea typeface="DengXian" panose="02010600030101010101" pitchFamily="2" charset="-122"/>
                <a:cs typeface="Times New Roman" panose="02020603050405020304" pitchFamily="18" charset="0"/>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53" name="Straight Connector 52">
            <a:extLst>
              <a:ext uri="{FF2B5EF4-FFF2-40B4-BE49-F238E27FC236}">
                <a16:creationId xmlns:a16="http://schemas.microsoft.com/office/drawing/2014/main" id="{C4F873E6-44A5-4BCB-909B-C20A67C4647E}"/>
              </a:ext>
            </a:extLst>
          </p:cNvPr>
          <p:cNvCxnSpPr>
            <a:cxnSpLocks/>
            <a:stCxn id="13" idx="1"/>
          </p:cNvCxnSpPr>
          <p:nvPr/>
        </p:nvCxnSpPr>
        <p:spPr>
          <a:xfrm flipH="1">
            <a:off x="858415" y="5022328"/>
            <a:ext cx="5685828"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a:extLst>
              <a:ext uri="{FF2B5EF4-FFF2-40B4-BE49-F238E27FC236}">
                <a16:creationId xmlns:a16="http://schemas.microsoft.com/office/drawing/2014/main" id="{6867CE09-B512-4670-A066-2958233B1D58}"/>
              </a:ext>
            </a:extLst>
          </p:cNvPr>
          <p:cNvCxnSpPr>
            <a:cxnSpLocks/>
          </p:cNvCxnSpPr>
          <p:nvPr/>
        </p:nvCxnSpPr>
        <p:spPr>
          <a:xfrm flipH="1" flipV="1">
            <a:off x="858415" y="5784328"/>
            <a:ext cx="4123794" cy="34581"/>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F0F030B7-1674-4098-A0EA-912F9573AC43}"/>
              </a:ext>
            </a:extLst>
          </p:cNvPr>
          <p:cNvCxnSpPr>
            <a:cxnSpLocks/>
            <a:stCxn id="45" idx="0"/>
          </p:cNvCxnSpPr>
          <p:nvPr/>
        </p:nvCxnSpPr>
        <p:spPr>
          <a:xfrm flipH="1" flipV="1">
            <a:off x="874032" y="6191127"/>
            <a:ext cx="2574476" cy="3271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36EAFC19-14A3-413D-B7F9-557254CC4C8A}"/>
              </a:ext>
            </a:extLst>
          </p:cNvPr>
          <p:cNvCxnSpPr>
            <a:cxnSpLocks/>
          </p:cNvCxnSpPr>
          <p:nvPr/>
        </p:nvCxnSpPr>
        <p:spPr>
          <a:xfrm flipH="1">
            <a:off x="877842" y="6302103"/>
            <a:ext cx="2091650"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Straight Connector 66">
            <a:extLst>
              <a:ext uri="{FF2B5EF4-FFF2-40B4-BE49-F238E27FC236}">
                <a16:creationId xmlns:a16="http://schemas.microsoft.com/office/drawing/2014/main" id="{B929DC6F-A4B7-4EAB-9B9A-05C7AA72251A}"/>
              </a:ext>
            </a:extLst>
          </p:cNvPr>
          <p:cNvCxnSpPr/>
          <p:nvPr/>
        </p:nvCxnSpPr>
        <p:spPr>
          <a:xfrm>
            <a:off x="8248650" y="2667000"/>
            <a:ext cx="0" cy="3653809"/>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8" name="Rectangle 67">
            <a:extLst>
              <a:ext uri="{FF2B5EF4-FFF2-40B4-BE49-F238E27FC236}">
                <a16:creationId xmlns:a16="http://schemas.microsoft.com/office/drawing/2014/main" id="{6B2A6000-3FE8-4FAE-8874-8ACA016C83A2}"/>
              </a:ext>
            </a:extLst>
          </p:cNvPr>
          <p:cNvSpPr/>
          <p:nvPr/>
        </p:nvSpPr>
        <p:spPr>
          <a:xfrm>
            <a:off x="7329293" y="6250510"/>
            <a:ext cx="1852807" cy="646331"/>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Integral starting value</a:t>
            </a:r>
            <a:endParaRPr lang="en-US" sz="5400" dirty="0">
              <a:ln w="0"/>
              <a:effectLst>
                <a:outerShdw blurRad="38100" dist="19050" dir="2700000" algn="tl" rotWithShape="0">
                  <a:schemeClr val="dk1">
                    <a:alpha val="40000"/>
                  </a:schemeClr>
                </a:outerShdw>
              </a:effectLst>
              <a:latin typeface="Cambria Math" panose="02040503050406030204" pitchFamily="18" charset="0"/>
              <a:ea typeface="DengXian" panose="02010600030101010101" pitchFamily="2" charset="-122"/>
              <a:cs typeface="Times New Roman" panose="02020603050405020304" pitchFamily="18" charset="0"/>
            </a:endParaRPr>
          </a:p>
        </p:txBody>
      </p:sp>
      <p:sp>
        <p:nvSpPr>
          <p:cNvPr id="69" name="Rectangle 68">
            <a:extLst>
              <a:ext uri="{FF2B5EF4-FFF2-40B4-BE49-F238E27FC236}">
                <a16:creationId xmlns:a16="http://schemas.microsoft.com/office/drawing/2014/main" id="{E34F8C66-E4C1-48E2-BE44-CE1F23E2B3A8}"/>
              </a:ext>
            </a:extLst>
          </p:cNvPr>
          <p:cNvSpPr/>
          <p:nvPr/>
        </p:nvSpPr>
        <p:spPr>
          <a:xfrm>
            <a:off x="289202" y="4798317"/>
            <a:ext cx="644728" cy="369332"/>
          </a:xfrm>
          <a:prstGeom prst="rect">
            <a:avLst/>
          </a:prstGeom>
          <a:noFill/>
        </p:spPr>
        <p:txBody>
          <a:bodyPr wrap="none" lIns="91440" tIns="45720" rIns="91440" bIns="45720">
            <a:spAutoFit/>
          </a:bodyPr>
          <a:lstStyle/>
          <a:p>
            <a:pPr algn="ct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f(x</a:t>
            </a:r>
            <a:r>
              <a:rPr lang="en-AU" b="0" cap="none" spc="0" baseline="-2500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0</a:t>
            </a: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0" name="Rectangle 69">
            <a:extLst>
              <a:ext uri="{FF2B5EF4-FFF2-40B4-BE49-F238E27FC236}">
                <a16:creationId xmlns:a16="http://schemas.microsoft.com/office/drawing/2014/main" id="{C409ABDF-FB4B-4F71-A87B-8A1E83A97A83}"/>
              </a:ext>
            </a:extLst>
          </p:cNvPr>
          <p:cNvSpPr/>
          <p:nvPr/>
        </p:nvSpPr>
        <p:spPr>
          <a:xfrm>
            <a:off x="289202" y="5562236"/>
            <a:ext cx="644728" cy="369332"/>
          </a:xfrm>
          <a:prstGeom prst="rect">
            <a:avLst/>
          </a:prstGeom>
          <a:noFill/>
        </p:spPr>
        <p:txBody>
          <a:bodyPr wrap="none" lIns="91440" tIns="45720" rIns="91440" bIns="45720">
            <a:spAutoFit/>
          </a:bodyPr>
          <a:lstStyle/>
          <a:p>
            <a:pPr algn="ct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f(x</a:t>
            </a:r>
            <a:r>
              <a:rPr lang="en-AU" baseline="-25000" dirty="0">
                <a:ln w="0"/>
                <a:latin typeface="Cambria Math" panose="02040503050406030204" pitchFamily="18" charset="0"/>
                <a:ea typeface="DengXian" panose="02010600030101010101" pitchFamily="2" charset="-122"/>
                <a:cs typeface="Times New Roman" panose="02020603050405020304" pitchFamily="18" charset="0"/>
              </a:rPr>
              <a:t>1</a:t>
            </a: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1" name="Rectangle 70">
            <a:extLst>
              <a:ext uri="{FF2B5EF4-FFF2-40B4-BE49-F238E27FC236}">
                <a16:creationId xmlns:a16="http://schemas.microsoft.com/office/drawing/2014/main" id="{12EF340A-CD69-4C9C-A52E-98877DC5020E}"/>
              </a:ext>
            </a:extLst>
          </p:cNvPr>
          <p:cNvSpPr/>
          <p:nvPr/>
        </p:nvSpPr>
        <p:spPr>
          <a:xfrm>
            <a:off x="289202" y="5962373"/>
            <a:ext cx="644728" cy="369332"/>
          </a:xfrm>
          <a:prstGeom prst="rect">
            <a:avLst/>
          </a:prstGeom>
          <a:noFill/>
        </p:spPr>
        <p:txBody>
          <a:bodyPr wrap="none" lIns="91440" tIns="45720" rIns="91440" bIns="45720">
            <a:spAutoFit/>
          </a:bodyPr>
          <a:lstStyle/>
          <a:p>
            <a:pPr algn="ct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f(x</a:t>
            </a:r>
            <a:r>
              <a:rPr lang="en-AU" baseline="-25000" dirty="0">
                <a:ln w="0"/>
                <a:latin typeface="Cambria Math" panose="02040503050406030204" pitchFamily="18" charset="0"/>
                <a:ea typeface="DengXian" panose="02010600030101010101" pitchFamily="2" charset="-122"/>
                <a:cs typeface="Times New Roman" panose="02020603050405020304" pitchFamily="18" charset="0"/>
              </a:rPr>
              <a:t>2</a:t>
            </a: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3" name="Rectangle 72">
            <a:extLst>
              <a:ext uri="{FF2B5EF4-FFF2-40B4-BE49-F238E27FC236}">
                <a16:creationId xmlns:a16="http://schemas.microsoft.com/office/drawing/2014/main" id="{0360A115-1D5C-4CED-B90C-A907D40C6A0D}"/>
              </a:ext>
            </a:extLst>
          </p:cNvPr>
          <p:cNvSpPr/>
          <p:nvPr/>
        </p:nvSpPr>
        <p:spPr>
          <a:xfrm>
            <a:off x="280520" y="6200710"/>
            <a:ext cx="644728" cy="369332"/>
          </a:xfrm>
          <a:prstGeom prst="rect">
            <a:avLst/>
          </a:prstGeom>
          <a:noFill/>
        </p:spPr>
        <p:txBody>
          <a:bodyPr wrap="none" lIns="91440" tIns="45720" rIns="91440" bIns="45720">
            <a:spAutoFit/>
          </a:bodyPr>
          <a:lstStyle/>
          <a:p>
            <a:pPr algn="ct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f(x</a:t>
            </a:r>
            <a:r>
              <a:rPr lang="en-AU" baseline="-25000" dirty="0">
                <a:ln w="0"/>
                <a:latin typeface="Cambria Math" panose="02040503050406030204" pitchFamily="18" charset="0"/>
                <a:ea typeface="DengXian" panose="02010600030101010101" pitchFamily="2" charset="-122"/>
                <a:cs typeface="Times New Roman" panose="02020603050405020304" pitchFamily="18" charset="0"/>
              </a:rPr>
              <a:t>3</a:t>
            </a:r>
            <a:r>
              <a:rPr lang="en-AU" b="0" cap="none" spc="0" dirty="0">
                <a:ln w="0"/>
                <a:solidFill>
                  <a:schemeClr val="tx1"/>
                </a:solidFill>
                <a:latin typeface="Cambria Math" panose="02040503050406030204" pitchFamily="18" charset="0"/>
                <a:ea typeface="DengXian" panose="02010600030101010101" pitchFamily="2" charset="-122"/>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38695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8B10AF-15E2-4002-9DE9-837ADDB629F4}"/>
              </a:ext>
            </a:extLst>
          </p:cNvPr>
          <p:cNvPicPr>
            <a:picLocks noChangeAspect="1"/>
          </p:cNvPicPr>
          <p:nvPr/>
        </p:nvPicPr>
        <p:blipFill>
          <a:blip r:embed="rId2"/>
          <a:stretch>
            <a:fillRect/>
          </a:stretch>
        </p:blipFill>
        <p:spPr>
          <a:xfrm>
            <a:off x="0" y="0"/>
            <a:ext cx="7143750" cy="3220652"/>
          </a:xfrm>
          <a:prstGeom prst="rect">
            <a:avLst/>
          </a:prstGeom>
        </p:spPr>
      </p:pic>
      <p:pic>
        <p:nvPicPr>
          <p:cNvPr id="7" name="Picture 6">
            <a:extLst>
              <a:ext uri="{FF2B5EF4-FFF2-40B4-BE49-F238E27FC236}">
                <a16:creationId xmlns:a16="http://schemas.microsoft.com/office/drawing/2014/main" id="{F06CAD7B-4C90-4143-8090-B5E2C10FCB7F}"/>
              </a:ext>
            </a:extLst>
          </p:cNvPr>
          <p:cNvPicPr>
            <a:picLocks noChangeAspect="1"/>
          </p:cNvPicPr>
          <p:nvPr/>
        </p:nvPicPr>
        <p:blipFill rotWithShape="1">
          <a:blip r:embed="rId3"/>
          <a:srcRect r="1338"/>
          <a:stretch/>
        </p:blipFill>
        <p:spPr>
          <a:xfrm>
            <a:off x="0" y="3220652"/>
            <a:ext cx="7143750" cy="1889563"/>
          </a:xfrm>
          <a:prstGeom prst="rect">
            <a:avLst/>
          </a:prstGeom>
        </p:spPr>
      </p:pic>
      <p:pic>
        <p:nvPicPr>
          <p:cNvPr id="9" name="Picture 8">
            <a:extLst>
              <a:ext uri="{FF2B5EF4-FFF2-40B4-BE49-F238E27FC236}">
                <a16:creationId xmlns:a16="http://schemas.microsoft.com/office/drawing/2014/main" id="{CA9DE2CC-73B0-42D5-8CD1-A035FB654DBF}"/>
              </a:ext>
            </a:extLst>
          </p:cNvPr>
          <p:cNvPicPr>
            <a:picLocks noChangeAspect="1"/>
          </p:cNvPicPr>
          <p:nvPr/>
        </p:nvPicPr>
        <p:blipFill>
          <a:blip r:embed="rId4"/>
          <a:stretch>
            <a:fillRect/>
          </a:stretch>
        </p:blipFill>
        <p:spPr>
          <a:xfrm>
            <a:off x="0" y="5110215"/>
            <a:ext cx="7143750" cy="3590396"/>
          </a:xfrm>
          <a:prstGeom prst="rect">
            <a:avLst/>
          </a:prstGeom>
        </p:spPr>
      </p:pic>
      <p:pic>
        <p:nvPicPr>
          <p:cNvPr id="11" name="Picture 10">
            <a:extLst>
              <a:ext uri="{FF2B5EF4-FFF2-40B4-BE49-F238E27FC236}">
                <a16:creationId xmlns:a16="http://schemas.microsoft.com/office/drawing/2014/main" id="{61907DB6-F3CA-4AE4-B700-B4BB20DE2D29}"/>
              </a:ext>
            </a:extLst>
          </p:cNvPr>
          <p:cNvPicPr>
            <a:picLocks noChangeAspect="1"/>
          </p:cNvPicPr>
          <p:nvPr/>
        </p:nvPicPr>
        <p:blipFill>
          <a:blip r:embed="rId5"/>
          <a:stretch>
            <a:fillRect/>
          </a:stretch>
        </p:blipFill>
        <p:spPr>
          <a:xfrm>
            <a:off x="0" y="8700611"/>
            <a:ext cx="7143750" cy="3487145"/>
          </a:xfrm>
          <a:prstGeom prst="rect">
            <a:avLst/>
          </a:prstGeom>
        </p:spPr>
      </p:pic>
      <p:pic>
        <p:nvPicPr>
          <p:cNvPr id="13" name="Picture 12">
            <a:extLst>
              <a:ext uri="{FF2B5EF4-FFF2-40B4-BE49-F238E27FC236}">
                <a16:creationId xmlns:a16="http://schemas.microsoft.com/office/drawing/2014/main" id="{1DCC74E1-2D7C-4120-8BD2-66AC73183026}"/>
              </a:ext>
            </a:extLst>
          </p:cNvPr>
          <p:cNvPicPr>
            <a:picLocks noChangeAspect="1"/>
          </p:cNvPicPr>
          <p:nvPr/>
        </p:nvPicPr>
        <p:blipFill>
          <a:blip r:embed="rId6"/>
          <a:stretch>
            <a:fillRect/>
          </a:stretch>
        </p:blipFill>
        <p:spPr>
          <a:xfrm>
            <a:off x="0" y="12187756"/>
            <a:ext cx="7143750" cy="3240901"/>
          </a:xfrm>
          <a:prstGeom prst="rect">
            <a:avLst/>
          </a:prstGeom>
        </p:spPr>
      </p:pic>
      <p:pic>
        <p:nvPicPr>
          <p:cNvPr id="15" name="Picture 14">
            <a:extLst>
              <a:ext uri="{FF2B5EF4-FFF2-40B4-BE49-F238E27FC236}">
                <a16:creationId xmlns:a16="http://schemas.microsoft.com/office/drawing/2014/main" id="{04E889AB-4CDB-4170-B6BE-A07F18AD53C1}"/>
              </a:ext>
            </a:extLst>
          </p:cNvPr>
          <p:cNvPicPr>
            <a:picLocks noChangeAspect="1"/>
          </p:cNvPicPr>
          <p:nvPr/>
        </p:nvPicPr>
        <p:blipFill>
          <a:blip r:embed="rId7"/>
          <a:stretch>
            <a:fillRect/>
          </a:stretch>
        </p:blipFill>
        <p:spPr>
          <a:xfrm>
            <a:off x="4503" y="15428657"/>
            <a:ext cx="7139247" cy="3707120"/>
          </a:xfrm>
          <a:prstGeom prst="rect">
            <a:avLst/>
          </a:prstGeom>
        </p:spPr>
      </p:pic>
    </p:spTree>
    <p:extLst>
      <p:ext uri="{BB962C8B-B14F-4D97-AF65-F5344CB8AC3E}">
        <p14:creationId xmlns:p14="http://schemas.microsoft.com/office/powerpoint/2010/main" val="2609657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1F3F3D-D1A9-4D16-8C53-2D358CEED69A}"/>
              </a:ext>
            </a:extLst>
          </p:cNvPr>
          <p:cNvPicPr>
            <a:picLocks noChangeAspect="1"/>
          </p:cNvPicPr>
          <p:nvPr/>
        </p:nvPicPr>
        <p:blipFill>
          <a:blip r:embed="rId2"/>
          <a:stretch>
            <a:fillRect/>
          </a:stretch>
        </p:blipFill>
        <p:spPr>
          <a:xfrm>
            <a:off x="0" y="0"/>
            <a:ext cx="4525638" cy="6858000"/>
          </a:xfrm>
          <a:prstGeom prst="rect">
            <a:avLst/>
          </a:prstGeom>
        </p:spPr>
      </p:pic>
      <p:pic>
        <p:nvPicPr>
          <p:cNvPr id="7" name="Picture 6">
            <a:extLst>
              <a:ext uri="{FF2B5EF4-FFF2-40B4-BE49-F238E27FC236}">
                <a16:creationId xmlns:a16="http://schemas.microsoft.com/office/drawing/2014/main" id="{53BC0E69-981F-4726-A272-B2763CB3EB25}"/>
              </a:ext>
            </a:extLst>
          </p:cNvPr>
          <p:cNvPicPr>
            <a:picLocks noChangeAspect="1"/>
          </p:cNvPicPr>
          <p:nvPr/>
        </p:nvPicPr>
        <p:blipFill>
          <a:blip r:embed="rId3"/>
          <a:stretch>
            <a:fillRect/>
          </a:stretch>
        </p:blipFill>
        <p:spPr>
          <a:xfrm>
            <a:off x="4525638" y="0"/>
            <a:ext cx="4455276" cy="6858000"/>
          </a:xfrm>
          <a:prstGeom prst="rect">
            <a:avLst/>
          </a:prstGeom>
        </p:spPr>
      </p:pic>
      <p:pic>
        <p:nvPicPr>
          <p:cNvPr id="9" name="Picture 8">
            <a:extLst>
              <a:ext uri="{FF2B5EF4-FFF2-40B4-BE49-F238E27FC236}">
                <a16:creationId xmlns:a16="http://schemas.microsoft.com/office/drawing/2014/main" id="{A879101C-8524-4C5B-B930-6D3FE3723205}"/>
              </a:ext>
            </a:extLst>
          </p:cNvPr>
          <p:cNvPicPr>
            <a:picLocks noChangeAspect="1"/>
          </p:cNvPicPr>
          <p:nvPr/>
        </p:nvPicPr>
        <p:blipFill>
          <a:blip r:embed="rId4"/>
          <a:stretch>
            <a:fillRect/>
          </a:stretch>
        </p:blipFill>
        <p:spPr>
          <a:xfrm>
            <a:off x="8980914" y="0"/>
            <a:ext cx="3241769" cy="6858000"/>
          </a:xfrm>
          <a:prstGeom prst="rect">
            <a:avLst/>
          </a:prstGeom>
        </p:spPr>
      </p:pic>
      <p:pic>
        <p:nvPicPr>
          <p:cNvPr id="11" name="Picture 10">
            <a:extLst>
              <a:ext uri="{FF2B5EF4-FFF2-40B4-BE49-F238E27FC236}">
                <a16:creationId xmlns:a16="http://schemas.microsoft.com/office/drawing/2014/main" id="{F725FA7B-581A-4112-AAB7-4DA87640B7E9}"/>
              </a:ext>
            </a:extLst>
          </p:cNvPr>
          <p:cNvPicPr>
            <a:picLocks noChangeAspect="1"/>
          </p:cNvPicPr>
          <p:nvPr/>
        </p:nvPicPr>
        <p:blipFill>
          <a:blip r:embed="rId5"/>
          <a:stretch>
            <a:fillRect/>
          </a:stretch>
        </p:blipFill>
        <p:spPr>
          <a:xfrm>
            <a:off x="12222683" y="0"/>
            <a:ext cx="3904997" cy="6858000"/>
          </a:xfrm>
          <a:prstGeom prst="rect">
            <a:avLst/>
          </a:prstGeom>
        </p:spPr>
      </p:pic>
    </p:spTree>
    <p:extLst>
      <p:ext uri="{BB962C8B-B14F-4D97-AF65-F5344CB8AC3E}">
        <p14:creationId xmlns:p14="http://schemas.microsoft.com/office/powerpoint/2010/main" val="4205633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EC708AB0-B665-4945-A6D0-7FFFC99285CB}"/>
              </a:ext>
            </a:extLst>
          </p:cNvPr>
          <p:cNvCxnSpPr>
            <a:cxnSpLocks/>
          </p:cNvCxnSpPr>
          <p:nvPr/>
        </p:nvCxnSpPr>
        <p:spPr>
          <a:xfrm flipV="1">
            <a:off x="1896341" y="467591"/>
            <a:ext cx="0" cy="59020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A7BD0FD5-0DDF-404B-9510-92F2625409ED}"/>
              </a:ext>
            </a:extLst>
          </p:cNvPr>
          <p:cNvCxnSpPr>
            <a:cxnSpLocks/>
          </p:cNvCxnSpPr>
          <p:nvPr/>
        </p:nvCxnSpPr>
        <p:spPr>
          <a:xfrm>
            <a:off x="1896341" y="6369627"/>
            <a:ext cx="796982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Freeform: Shape 10">
            <a:extLst>
              <a:ext uri="{FF2B5EF4-FFF2-40B4-BE49-F238E27FC236}">
                <a16:creationId xmlns:a16="http://schemas.microsoft.com/office/drawing/2014/main" id="{F7EB4C6A-F83D-42EE-87D0-90A59F8BD406}"/>
              </a:ext>
            </a:extLst>
          </p:cNvPr>
          <p:cNvSpPr/>
          <p:nvPr/>
        </p:nvSpPr>
        <p:spPr>
          <a:xfrm>
            <a:off x="1896326" y="535134"/>
            <a:ext cx="7969827" cy="4649929"/>
          </a:xfrm>
          <a:custGeom>
            <a:avLst/>
            <a:gdLst>
              <a:gd name="connsiteX0" fmla="*/ 0 w 7045036"/>
              <a:gd name="connsiteY0" fmla="*/ 4395354 h 4434601"/>
              <a:gd name="connsiteX1" fmla="*/ 4998027 w 7045036"/>
              <a:gd name="connsiteY1" fmla="*/ 3797877 h 4434601"/>
              <a:gd name="connsiteX2" fmla="*/ 7045036 w 7045036"/>
              <a:gd name="connsiteY2" fmla="*/ 0 h 4434601"/>
            </a:gdLst>
            <a:ahLst/>
            <a:cxnLst>
              <a:cxn ang="0">
                <a:pos x="connsiteX0" y="connsiteY0"/>
              </a:cxn>
              <a:cxn ang="0">
                <a:pos x="connsiteX1" y="connsiteY1"/>
              </a:cxn>
              <a:cxn ang="0">
                <a:pos x="connsiteX2" y="connsiteY2"/>
              </a:cxn>
            </a:cxnLst>
            <a:rect l="l" t="t" r="r" b="b"/>
            <a:pathLst>
              <a:path w="7045036" h="4434601">
                <a:moveTo>
                  <a:pt x="0" y="4395354"/>
                </a:moveTo>
                <a:cubicBezTo>
                  <a:pt x="1911927" y="4462895"/>
                  <a:pt x="3823854" y="4530436"/>
                  <a:pt x="4998027" y="3797877"/>
                </a:cubicBezTo>
                <a:cubicBezTo>
                  <a:pt x="6172200" y="3065318"/>
                  <a:pt x="6608618" y="1532659"/>
                  <a:pt x="7045036"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70E95575-7140-4E84-868D-84C0956D687C}"/>
              </a:ext>
            </a:extLst>
          </p:cNvPr>
          <p:cNvSpPr/>
          <p:nvPr/>
        </p:nvSpPr>
        <p:spPr>
          <a:xfrm>
            <a:off x="4173309" y="6302817"/>
            <a:ext cx="29687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8E59DEA-37C6-4021-800E-2A9F2A21F0E6}"/>
              </a:ext>
            </a:extLst>
          </p:cNvPr>
          <p:cNvSpPr/>
          <p:nvPr/>
        </p:nvSpPr>
        <p:spPr>
          <a:xfrm>
            <a:off x="8169984" y="6302816"/>
            <a:ext cx="296876"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x</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97BA5B4-514D-434B-A279-4FFD4A8DFBED}"/>
              </a:ext>
            </a:extLst>
          </p:cNvPr>
          <p:cNvSpPr/>
          <p:nvPr/>
        </p:nvSpPr>
        <p:spPr>
          <a:xfrm>
            <a:off x="9317673" y="2628560"/>
            <a:ext cx="816249"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y</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=f(t)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B57DD4B0-7F7C-4724-9D6B-977D849D82F4}"/>
              </a:ext>
            </a:extLst>
          </p:cNvPr>
          <p:cNvCxnSpPr/>
          <p:nvPr/>
        </p:nvCxnSpPr>
        <p:spPr>
          <a:xfrm>
            <a:off x="5704609" y="5075959"/>
            <a:ext cx="0" cy="12936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0DDA880-C967-4E02-B402-58BCA056C458}"/>
              </a:ext>
            </a:extLst>
          </p:cNvPr>
          <p:cNvCxnSpPr/>
          <p:nvPr/>
        </p:nvCxnSpPr>
        <p:spPr>
          <a:xfrm>
            <a:off x="5851798" y="5075959"/>
            <a:ext cx="0" cy="12936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18">
            <a:extLst>
              <a:ext uri="{FF2B5EF4-FFF2-40B4-BE49-F238E27FC236}">
                <a16:creationId xmlns:a16="http://schemas.microsoft.com/office/drawing/2014/main" id="{8818850B-B9AB-4309-A8C3-24934630D71A}"/>
              </a:ext>
            </a:extLst>
          </p:cNvPr>
          <p:cNvSpPr/>
          <p:nvPr/>
        </p:nvSpPr>
        <p:spPr>
          <a:xfrm>
            <a:off x="5574919" y="6396559"/>
            <a:ext cx="418705" cy="369332"/>
          </a:xfrm>
          <a:prstGeom prst="rect">
            <a:avLst/>
          </a:prstGeom>
          <a:noFill/>
        </p:spPr>
        <p:txBody>
          <a:bodyPr wrap="none" lIns="91440" tIns="45720" rIns="91440" bIns="45720">
            <a:spAutoFit/>
          </a:bodyPr>
          <a:lstStyle/>
          <a:p>
            <a:pPr algn="ctr"/>
            <a:r>
              <a:rPr lang="el-GR" dirty="0">
                <a:latin typeface="Cambria" panose="02040503050406030204" pitchFamily="18" charset="0"/>
                <a:ea typeface="Cambria" panose="02040503050406030204" pitchFamily="18" charset="0"/>
              </a:rPr>
              <a:t>δ</a:t>
            </a:r>
            <a:r>
              <a:rPr lang="en-AU" dirty="0">
                <a:latin typeface="Cambria" panose="02040503050406030204" pitchFamily="18" charset="0"/>
                <a:ea typeface="Cambria" panose="02040503050406030204" pitchFamily="18" charset="0"/>
              </a:rPr>
              <a:t>x</a:t>
            </a:r>
            <a:endParaRPr lang="en-US" dirty="0">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05431FCC-1383-4FC7-BF2D-4EF094E71C7F}"/>
              </a:ext>
            </a:extLst>
          </p:cNvPr>
          <p:cNvCxnSpPr>
            <a:cxnSpLocks/>
          </p:cNvCxnSpPr>
          <p:nvPr/>
        </p:nvCxnSpPr>
        <p:spPr>
          <a:xfrm>
            <a:off x="4313088" y="5185063"/>
            <a:ext cx="0" cy="11845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6300FE47-2ED2-434E-B286-9038440C4522}"/>
              </a:ext>
            </a:extLst>
          </p:cNvPr>
          <p:cNvCxnSpPr>
            <a:cxnSpLocks/>
          </p:cNvCxnSpPr>
          <p:nvPr/>
        </p:nvCxnSpPr>
        <p:spPr>
          <a:xfrm>
            <a:off x="8313227" y="3881005"/>
            <a:ext cx="0" cy="248342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Rectangle 24">
            <a:extLst>
              <a:ext uri="{FF2B5EF4-FFF2-40B4-BE49-F238E27FC236}">
                <a16:creationId xmlns:a16="http://schemas.microsoft.com/office/drawing/2014/main" id="{1D1CAF4C-FC6C-4168-8CB4-9916E9EC64E8}"/>
              </a:ext>
            </a:extLst>
          </p:cNvPr>
          <p:cNvSpPr/>
          <p:nvPr/>
        </p:nvSpPr>
        <p:spPr>
          <a:xfrm>
            <a:off x="9874340" y="6071278"/>
            <a:ext cx="263214"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2C6C0516-AFBF-4EAE-8318-F1E60226F006}"/>
              </a:ext>
            </a:extLst>
          </p:cNvPr>
          <p:cNvSpPr/>
          <p:nvPr/>
        </p:nvSpPr>
        <p:spPr>
          <a:xfrm>
            <a:off x="1745483" y="-21460"/>
            <a:ext cx="301686"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100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426FB731-A722-4511-AD39-51D11B1C25F6}"/>
              </a:ext>
            </a:extLst>
          </p:cNvPr>
          <p:cNvCxnSpPr>
            <a:cxnSpLocks/>
          </p:cNvCxnSpPr>
          <p:nvPr/>
        </p:nvCxnSpPr>
        <p:spPr>
          <a:xfrm flipV="1">
            <a:off x="1896341" y="467591"/>
            <a:ext cx="0" cy="59020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62E00C31-3E1D-4C94-9A3C-E1305461D7B6}"/>
              </a:ext>
            </a:extLst>
          </p:cNvPr>
          <p:cNvCxnSpPr>
            <a:cxnSpLocks/>
          </p:cNvCxnSpPr>
          <p:nvPr/>
        </p:nvCxnSpPr>
        <p:spPr>
          <a:xfrm>
            <a:off x="1896341" y="6369627"/>
            <a:ext cx="796982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Freeform: Shape 27">
            <a:extLst>
              <a:ext uri="{FF2B5EF4-FFF2-40B4-BE49-F238E27FC236}">
                <a16:creationId xmlns:a16="http://schemas.microsoft.com/office/drawing/2014/main" id="{B76DC31A-AC3C-488A-86B3-B1576E65329E}"/>
              </a:ext>
            </a:extLst>
          </p:cNvPr>
          <p:cNvSpPr/>
          <p:nvPr/>
        </p:nvSpPr>
        <p:spPr>
          <a:xfrm>
            <a:off x="1896326" y="535134"/>
            <a:ext cx="7969827" cy="4649929"/>
          </a:xfrm>
          <a:custGeom>
            <a:avLst/>
            <a:gdLst>
              <a:gd name="connsiteX0" fmla="*/ 0 w 7045036"/>
              <a:gd name="connsiteY0" fmla="*/ 4395354 h 4434601"/>
              <a:gd name="connsiteX1" fmla="*/ 4998027 w 7045036"/>
              <a:gd name="connsiteY1" fmla="*/ 3797877 h 4434601"/>
              <a:gd name="connsiteX2" fmla="*/ 7045036 w 7045036"/>
              <a:gd name="connsiteY2" fmla="*/ 0 h 4434601"/>
            </a:gdLst>
            <a:ahLst/>
            <a:cxnLst>
              <a:cxn ang="0">
                <a:pos x="connsiteX0" y="connsiteY0"/>
              </a:cxn>
              <a:cxn ang="0">
                <a:pos x="connsiteX1" y="connsiteY1"/>
              </a:cxn>
              <a:cxn ang="0">
                <a:pos x="connsiteX2" y="connsiteY2"/>
              </a:cxn>
            </a:cxnLst>
            <a:rect l="l" t="t" r="r" b="b"/>
            <a:pathLst>
              <a:path w="7045036" h="4434601">
                <a:moveTo>
                  <a:pt x="0" y="4395354"/>
                </a:moveTo>
                <a:cubicBezTo>
                  <a:pt x="1911927" y="4462895"/>
                  <a:pt x="3823854" y="4530436"/>
                  <a:pt x="4998027" y="3797877"/>
                </a:cubicBezTo>
                <a:cubicBezTo>
                  <a:pt x="6172200" y="3065318"/>
                  <a:pt x="6608618" y="1532659"/>
                  <a:pt x="7045036"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29" name="Rectangle 28">
            <a:extLst>
              <a:ext uri="{FF2B5EF4-FFF2-40B4-BE49-F238E27FC236}">
                <a16:creationId xmlns:a16="http://schemas.microsoft.com/office/drawing/2014/main" id="{9C5EAA16-837E-4900-9A35-99370A67C49A}"/>
              </a:ext>
            </a:extLst>
          </p:cNvPr>
          <p:cNvSpPr/>
          <p:nvPr/>
        </p:nvSpPr>
        <p:spPr>
          <a:xfrm>
            <a:off x="4173309" y="6302817"/>
            <a:ext cx="29687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a</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D1070052-4A53-4FD2-B158-67529ADEE1FA}"/>
              </a:ext>
            </a:extLst>
          </p:cNvPr>
          <p:cNvSpPr/>
          <p:nvPr/>
        </p:nvSpPr>
        <p:spPr>
          <a:xfrm>
            <a:off x="8169984" y="6302816"/>
            <a:ext cx="296876"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x</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D09FB647-4B89-4678-AC44-98B8BD430C0E}"/>
              </a:ext>
            </a:extLst>
          </p:cNvPr>
          <p:cNvSpPr/>
          <p:nvPr/>
        </p:nvSpPr>
        <p:spPr>
          <a:xfrm>
            <a:off x="9317673" y="2628560"/>
            <a:ext cx="816249"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y</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=f(t)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2" name="Straight Connector 31">
            <a:extLst>
              <a:ext uri="{FF2B5EF4-FFF2-40B4-BE49-F238E27FC236}">
                <a16:creationId xmlns:a16="http://schemas.microsoft.com/office/drawing/2014/main" id="{760B03CF-3D14-4BA3-BF10-436ED3FF8D0F}"/>
              </a:ext>
            </a:extLst>
          </p:cNvPr>
          <p:cNvCxnSpPr/>
          <p:nvPr/>
        </p:nvCxnSpPr>
        <p:spPr>
          <a:xfrm>
            <a:off x="5704609" y="5075959"/>
            <a:ext cx="0" cy="12936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D08A8D4E-DAB3-4C31-A02B-1A085B4ADBE3}"/>
              </a:ext>
            </a:extLst>
          </p:cNvPr>
          <p:cNvCxnSpPr/>
          <p:nvPr/>
        </p:nvCxnSpPr>
        <p:spPr>
          <a:xfrm>
            <a:off x="5851798" y="5075959"/>
            <a:ext cx="0" cy="12936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4" name="Rectangle 33">
            <a:extLst>
              <a:ext uri="{FF2B5EF4-FFF2-40B4-BE49-F238E27FC236}">
                <a16:creationId xmlns:a16="http://schemas.microsoft.com/office/drawing/2014/main" id="{6EFC5BBF-1CC9-4FBA-A5CF-771B4C78303A}"/>
              </a:ext>
            </a:extLst>
          </p:cNvPr>
          <p:cNvSpPr/>
          <p:nvPr/>
        </p:nvSpPr>
        <p:spPr>
          <a:xfrm>
            <a:off x="5574919" y="6396559"/>
            <a:ext cx="418705" cy="369332"/>
          </a:xfrm>
          <a:prstGeom prst="rect">
            <a:avLst/>
          </a:prstGeom>
          <a:noFill/>
        </p:spPr>
        <p:txBody>
          <a:bodyPr wrap="none" lIns="91440" tIns="45720" rIns="91440" bIns="45720">
            <a:spAutoFit/>
          </a:bodyPr>
          <a:lstStyle/>
          <a:p>
            <a:pPr algn="ctr"/>
            <a:r>
              <a:rPr lang="el-GR" dirty="0">
                <a:latin typeface="Cambria" panose="02040503050406030204" pitchFamily="18" charset="0"/>
                <a:ea typeface="Cambria" panose="02040503050406030204" pitchFamily="18" charset="0"/>
              </a:rPr>
              <a:t>δ</a:t>
            </a:r>
            <a:r>
              <a:rPr lang="en-AU" dirty="0">
                <a:latin typeface="Cambria" panose="02040503050406030204" pitchFamily="18" charset="0"/>
                <a:ea typeface="Cambria" panose="02040503050406030204" pitchFamily="18" charset="0"/>
              </a:rPr>
              <a:t>x</a:t>
            </a:r>
            <a:endParaRPr lang="en-US" dirty="0">
              <a:latin typeface="Cambria" panose="02040503050406030204" pitchFamily="18" charset="0"/>
              <a:ea typeface="Cambria" panose="02040503050406030204" pitchFamily="18" charset="0"/>
            </a:endParaRPr>
          </a:p>
        </p:txBody>
      </p:sp>
      <p:cxnSp>
        <p:nvCxnSpPr>
          <p:cNvPr id="35" name="Straight Connector 34">
            <a:extLst>
              <a:ext uri="{FF2B5EF4-FFF2-40B4-BE49-F238E27FC236}">
                <a16:creationId xmlns:a16="http://schemas.microsoft.com/office/drawing/2014/main" id="{D26FE944-4EF9-439D-820D-699414037536}"/>
              </a:ext>
            </a:extLst>
          </p:cNvPr>
          <p:cNvCxnSpPr>
            <a:cxnSpLocks/>
          </p:cNvCxnSpPr>
          <p:nvPr/>
        </p:nvCxnSpPr>
        <p:spPr>
          <a:xfrm>
            <a:off x="4313088" y="5185063"/>
            <a:ext cx="0" cy="11845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3D67258D-C2F3-4C60-8FAA-7A5E44AC0378}"/>
              </a:ext>
            </a:extLst>
          </p:cNvPr>
          <p:cNvCxnSpPr>
            <a:cxnSpLocks/>
          </p:cNvCxnSpPr>
          <p:nvPr/>
        </p:nvCxnSpPr>
        <p:spPr>
          <a:xfrm>
            <a:off x="8313227" y="3881005"/>
            <a:ext cx="0" cy="248342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7" name="Rectangle 36">
            <a:extLst>
              <a:ext uri="{FF2B5EF4-FFF2-40B4-BE49-F238E27FC236}">
                <a16:creationId xmlns:a16="http://schemas.microsoft.com/office/drawing/2014/main" id="{8389F31F-EAB3-4FA2-A5AE-2851156A3CC1}"/>
              </a:ext>
            </a:extLst>
          </p:cNvPr>
          <p:cNvSpPr/>
          <p:nvPr/>
        </p:nvSpPr>
        <p:spPr>
          <a:xfrm>
            <a:off x="9874340" y="6071278"/>
            <a:ext cx="263214"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B62B01A2-B1E3-475F-BFBB-5A1BC256B81B}"/>
              </a:ext>
            </a:extLst>
          </p:cNvPr>
          <p:cNvSpPr/>
          <p:nvPr/>
        </p:nvSpPr>
        <p:spPr>
          <a:xfrm>
            <a:off x="1745483" y="-21460"/>
            <a:ext cx="301686" cy="463075"/>
          </a:xfrm>
          <a:prstGeom prst="rect">
            <a:avLst/>
          </a:prstGeom>
          <a:noFill/>
        </p:spPr>
        <p:txBody>
          <a:bodyPr wrap="none" lIns="91440" tIns="45720" rIns="91440" bIns="45720">
            <a:spAutoFit/>
          </a:bodyPr>
          <a:lstStyle/>
          <a:p>
            <a:pPr>
              <a:lnSpc>
                <a:spcPct val="150000"/>
              </a:lnSpc>
              <a:spcAft>
                <a:spcPts val="800"/>
              </a:spcAft>
            </a:pPr>
            <a:r>
              <a:rPr lang="en-AU" dirty="0">
                <a:latin typeface="Cambria Math" panose="02040503050406030204" pitchFamily="18" charset="0"/>
                <a:ea typeface="Calibri" panose="020F0502020204030204" pitchFamily="34" charset="0"/>
                <a:cs typeface="Times New Roman" panose="02020603050405020304" pitchFamily="18" charset="0"/>
              </a:rPr>
              <a:t>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B22B8C89-8FD0-4908-93D2-90EE86FFB534}"/>
              </a:ext>
            </a:extLst>
          </p:cNvPr>
          <p:cNvCxnSpPr>
            <a:cxnSpLocks/>
          </p:cNvCxnSpPr>
          <p:nvPr/>
        </p:nvCxnSpPr>
        <p:spPr>
          <a:xfrm flipV="1">
            <a:off x="4313088" y="5187660"/>
            <a:ext cx="5500628" cy="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8D739F53-D761-4FF6-9B42-8EE015BD0022}"/>
              </a:ext>
            </a:extLst>
          </p:cNvPr>
          <p:cNvCxnSpPr>
            <a:cxnSpLocks/>
          </p:cNvCxnSpPr>
          <p:nvPr/>
        </p:nvCxnSpPr>
        <p:spPr>
          <a:xfrm flipV="1">
            <a:off x="8324212" y="3886904"/>
            <a:ext cx="5500628" cy="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5E82B4C8-4B44-46D6-96EB-4EC14974FC40}"/>
              </a:ext>
            </a:extLst>
          </p:cNvPr>
          <p:cNvCxnSpPr/>
          <p:nvPr/>
        </p:nvCxnSpPr>
        <p:spPr>
          <a:xfrm>
            <a:off x="9237518" y="3881005"/>
            <a:ext cx="0" cy="248342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D0279C49-F3EF-4DA7-9866-B4FD4134853D}"/>
              </a:ext>
            </a:extLst>
          </p:cNvPr>
          <p:cNvCxnSpPr>
            <a:cxnSpLocks/>
          </p:cNvCxnSpPr>
          <p:nvPr/>
        </p:nvCxnSpPr>
        <p:spPr>
          <a:xfrm>
            <a:off x="6916881" y="5185063"/>
            <a:ext cx="0" cy="117936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62860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4ED1B-6ABD-40EE-85FE-1D61FD02DE4B}"/>
              </a:ext>
            </a:extLst>
          </p:cNvPr>
          <p:cNvPicPr>
            <a:picLocks noChangeAspect="1"/>
          </p:cNvPicPr>
          <p:nvPr/>
        </p:nvPicPr>
        <p:blipFill>
          <a:blip r:embed="rId2"/>
          <a:stretch>
            <a:fillRect/>
          </a:stretch>
        </p:blipFill>
        <p:spPr>
          <a:xfrm>
            <a:off x="49938" y="0"/>
            <a:ext cx="4719257" cy="2880360"/>
          </a:xfrm>
          <a:prstGeom prst="rect">
            <a:avLst/>
          </a:prstGeom>
        </p:spPr>
      </p:pic>
      <p:pic>
        <p:nvPicPr>
          <p:cNvPr id="7" name="Picture 6">
            <a:extLst>
              <a:ext uri="{FF2B5EF4-FFF2-40B4-BE49-F238E27FC236}">
                <a16:creationId xmlns:a16="http://schemas.microsoft.com/office/drawing/2014/main" id="{5E892C3F-D237-4A18-B7D3-7D087EABED06}"/>
              </a:ext>
            </a:extLst>
          </p:cNvPr>
          <p:cNvPicPr>
            <a:picLocks noChangeAspect="1"/>
          </p:cNvPicPr>
          <p:nvPr/>
        </p:nvPicPr>
        <p:blipFill>
          <a:blip r:embed="rId3"/>
          <a:stretch>
            <a:fillRect/>
          </a:stretch>
        </p:blipFill>
        <p:spPr>
          <a:xfrm>
            <a:off x="0" y="4199709"/>
            <a:ext cx="4205781" cy="2658291"/>
          </a:xfrm>
          <a:prstGeom prst="rect">
            <a:avLst/>
          </a:prstGeom>
        </p:spPr>
      </p:pic>
      <p:pic>
        <p:nvPicPr>
          <p:cNvPr id="9" name="Picture 8">
            <a:extLst>
              <a:ext uri="{FF2B5EF4-FFF2-40B4-BE49-F238E27FC236}">
                <a16:creationId xmlns:a16="http://schemas.microsoft.com/office/drawing/2014/main" id="{027AFF2A-5C37-47C7-9038-3B66AF8506A8}"/>
              </a:ext>
            </a:extLst>
          </p:cNvPr>
          <p:cNvPicPr>
            <a:picLocks noChangeAspect="1"/>
          </p:cNvPicPr>
          <p:nvPr/>
        </p:nvPicPr>
        <p:blipFill>
          <a:blip r:embed="rId4"/>
          <a:stretch>
            <a:fillRect/>
          </a:stretch>
        </p:blipFill>
        <p:spPr>
          <a:xfrm>
            <a:off x="6168891" y="0"/>
            <a:ext cx="4384181" cy="3200400"/>
          </a:xfrm>
          <a:prstGeom prst="rect">
            <a:avLst/>
          </a:prstGeom>
        </p:spPr>
      </p:pic>
      <p:pic>
        <p:nvPicPr>
          <p:cNvPr id="11" name="Picture 10">
            <a:extLst>
              <a:ext uri="{FF2B5EF4-FFF2-40B4-BE49-F238E27FC236}">
                <a16:creationId xmlns:a16="http://schemas.microsoft.com/office/drawing/2014/main" id="{1F7E079D-6658-4430-8793-5B558AE2D3C1}"/>
              </a:ext>
            </a:extLst>
          </p:cNvPr>
          <p:cNvPicPr>
            <a:picLocks noChangeAspect="1"/>
          </p:cNvPicPr>
          <p:nvPr/>
        </p:nvPicPr>
        <p:blipFill>
          <a:blip r:embed="rId5"/>
          <a:stretch>
            <a:fillRect/>
          </a:stretch>
        </p:blipFill>
        <p:spPr>
          <a:xfrm>
            <a:off x="5641438" y="3886200"/>
            <a:ext cx="4689566" cy="2971800"/>
          </a:xfrm>
          <a:prstGeom prst="rect">
            <a:avLst/>
          </a:prstGeom>
        </p:spPr>
      </p:pic>
      <p:cxnSp>
        <p:nvCxnSpPr>
          <p:cNvPr id="13" name="Straight Arrow Connector 12">
            <a:extLst>
              <a:ext uri="{FF2B5EF4-FFF2-40B4-BE49-F238E27FC236}">
                <a16:creationId xmlns:a16="http://schemas.microsoft.com/office/drawing/2014/main" id="{67ED7FED-F62A-48C3-A7B6-EB45812EDDEE}"/>
              </a:ext>
            </a:extLst>
          </p:cNvPr>
          <p:cNvCxnSpPr>
            <a:cxnSpLocks/>
          </p:cNvCxnSpPr>
          <p:nvPr/>
        </p:nvCxnSpPr>
        <p:spPr>
          <a:xfrm flipH="1" flipV="1">
            <a:off x="1226128" y="2514600"/>
            <a:ext cx="1387186" cy="685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EA81EBF3-90C8-4A17-8181-FBF12776D466}"/>
              </a:ext>
            </a:extLst>
          </p:cNvPr>
          <p:cNvCxnSpPr>
            <a:cxnSpLocks/>
          </p:cNvCxnSpPr>
          <p:nvPr/>
        </p:nvCxnSpPr>
        <p:spPr>
          <a:xfrm>
            <a:off x="1226128" y="2514600"/>
            <a:ext cx="0" cy="1371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A5A1B396-79CE-4C79-AEA8-81E845728F3F}"/>
              </a:ext>
            </a:extLst>
          </p:cNvPr>
          <p:cNvCxnSpPr>
            <a:cxnSpLocks/>
          </p:cNvCxnSpPr>
          <p:nvPr/>
        </p:nvCxnSpPr>
        <p:spPr>
          <a:xfrm flipH="1">
            <a:off x="1247148" y="3210910"/>
            <a:ext cx="1348906" cy="6397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Rectangle 19">
            <a:extLst>
              <a:ext uri="{FF2B5EF4-FFF2-40B4-BE49-F238E27FC236}">
                <a16:creationId xmlns:a16="http://schemas.microsoft.com/office/drawing/2014/main" id="{9F05ED44-A6D6-4FEB-B42A-232C1B00A753}"/>
              </a:ext>
            </a:extLst>
          </p:cNvPr>
          <p:cNvSpPr/>
          <p:nvPr/>
        </p:nvSpPr>
        <p:spPr>
          <a:xfrm>
            <a:off x="1911062" y="2514600"/>
            <a:ext cx="32092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E21F508C-FCAD-4A05-B382-14C0C2FA319E}"/>
              </a:ext>
            </a:extLst>
          </p:cNvPr>
          <p:cNvSpPr/>
          <p:nvPr/>
        </p:nvSpPr>
        <p:spPr>
          <a:xfrm>
            <a:off x="828264" y="2986036"/>
            <a:ext cx="39786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W</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71786D72-1F62-4299-BA54-BA9B654644CB}"/>
              </a:ext>
            </a:extLst>
          </p:cNvPr>
          <p:cNvSpPr/>
          <p:nvPr/>
        </p:nvSpPr>
        <p:spPr>
          <a:xfrm>
            <a:off x="1904650" y="3470773"/>
            <a:ext cx="32733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23" name="Straight Arrow Connector 22">
            <a:extLst>
              <a:ext uri="{FF2B5EF4-FFF2-40B4-BE49-F238E27FC236}">
                <a16:creationId xmlns:a16="http://schemas.microsoft.com/office/drawing/2014/main" id="{933B32DD-5F91-42C6-B16A-D17EBD98A08A}"/>
              </a:ext>
            </a:extLst>
          </p:cNvPr>
          <p:cNvCxnSpPr>
            <a:cxnSpLocks/>
          </p:cNvCxnSpPr>
          <p:nvPr/>
        </p:nvCxnSpPr>
        <p:spPr>
          <a:xfrm flipH="1" flipV="1">
            <a:off x="3584409" y="4428259"/>
            <a:ext cx="1387186" cy="685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66157935-8D0C-4C91-AFC4-A5209CCB812E}"/>
              </a:ext>
            </a:extLst>
          </p:cNvPr>
          <p:cNvCxnSpPr>
            <a:cxnSpLocks/>
          </p:cNvCxnSpPr>
          <p:nvPr/>
        </p:nvCxnSpPr>
        <p:spPr>
          <a:xfrm>
            <a:off x="3584409" y="4428259"/>
            <a:ext cx="0" cy="1371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82ABCE0E-6211-4B3A-BB9D-CDC27A633308}"/>
              </a:ext>
            </a:extLst>
          </p:cNvPr>
          <p:cNvCxnSpPr>
            <a:cxnSpLocks/>
          </p:cNvCxnSpPr>
          <p:nvPr/>
        </p:nvCxnSpPr>
        <p:spPr>
          <a:xfrm flipH="1">
            <a:off x="3584409" y="5114059"/>
            <a:ext cx="1387186" cy="6397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CC483E6B-2A1B-42BE-94CD-2B6904596921}"/>
              </a:ext>
            </a:extLst>
          </p:cNvPr>
          <p:cNvSpPr/>
          <p:nvPr/>
        </p:nvSpPr>
        <p:spPr>
          <a:xfrm>
            <a:off x="4269343" y="4428259"/>
            <a:ext cx="32092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2C9A44D8-E3BF-4CC1-B1D7-A036C91BA949}"/>
              </a:ext>
            </a:extLst>
          </p:cNvPr>
          <p:cNvSpPr/>
          <p:nvPr/>
        </p:nvSpPr>
        <p:spPr>
          <a:xfrm>
            <a:off x="3186545" y="4899695"/>
            <a:ext cx="39786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W</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2B0A45D5-279C-4346-928D-1437960B310E}"/>
              </a:ext>
            </a:extLst>
          </p:cNvPr>
          <p:cNvSpPr/>
          <p:nvPr/>
        </p:nvSpPr>
        <p:spPr>
          <a:xfrm>
            <a:off x="4262931" y="5384432"/>
            <a:ext cx="32733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37" name="Straight Arrow Connector 36">
            <a:extLst>
              <a:ext uri="{FF2B5EF4-FFF2-40B4-BE49-F238E27FC236}">
                <a16:creationId xmlns:a16="http://schemas.microsoft.com/office/drawing/2014/main" id="{86CA50C7-9510-4572-BB1A-6CE27153101F}"/>
              </a:ext>
            </a:extLst>
          </p:cNvPr>
          <p:cNvCxnSpPr>
            <a:cxnSpLocks/>
          </p:cNvCxnSpPr>
          <p:nvPr/>
        </p:nvCxnSpPr>
        <p:spPr>
          <a:xfrm flipH="1">
            <a:off x="5974773" y="3782291"/>
            <a:ext cx="1231322" cy="685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F18116D8-92C5-4497-B799-C6B1C20B7F85}"/>
              </a:ext>
            </a:extLst>
          </p:cNvPr>
          <p:cNvCxnSpPr/>
          <p:nvPr/>
        </p:nvCxnSpPr>
        <p:spPr>
          <a:xfrm>
            <a:off x="5974773" y="4468091"/>
            <a:ext cx="0" cy="12469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70D067F9-F31C-4F19-9D5E-639128CB0610}"/>
              </a:ext>
            </a:extLst>
          </p:cNvPr>
          <p:cNvCxnSpPr>
            <a:cxnSpLocks/>
          </p:cNvCxnSpPr>
          <p:nvPr/>
        </p:nvCxnSpPr>
        <p:spPr>
          <a:xfrm flipH="1">
            <a:off x="5974774" y="3782291"/>
            <a:ext cx="1231321" cy="18932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Rectangle 43">
            <a:extLst>
              <a:ext uri="{FF2B5EF4-FFF2-40B4-BE49-F238E27FC236}">
                <a16:creationId xmlns:a16="http://schemas.microsoft.com/office/drawing/2014/main" id="{097D21AC-F773-4C16-981A-06F5DCC0D083}"/>
              </a:ext>
            </a:extLst>
          </p:cNvPr>
          <p:cNvSpPr/>
          <p:nvPr/>
        </p:nvSpPr>
        <p:spPr>
          <a:xfrm>
            <a:off x="6545922" y="4670258"/>
            <a:ext cx="32733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C969EC65-E641-44FF-9850-43401D574B98}"/>
              </a:ext>
            </a:extLst>
          </p:cNvPr>
          <p:cNvSpPr/>
          <p:nvPr/>
        </p:nvSpPr>
        <p:spPr>
          <a:xfrm>
            <a:off x="6263100" y="3845301"/>
            <a:ext cx="32733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29C069BD-E623-4BF8-BFF3-5BF310DC5AF7}"/>
              </a:ext>
            </a:extLst>
          </p:cNvPr>
          <p:cNvSpPr/>
          <p:nvPr/>
        </p:nvSpPr>
        <p:spPr>
          <a:xfrm>
            <a:off x="5569302" y="4899695"/>
            <a:ext cx="39786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W</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48" name="Straight Arrow Connector 47">
            <a:extLst>
              <a:ext uri="{FF2B5EF4-FFF2-40B4-BE49-F238E27FC236}">
                <a16:creationId xmlns:a16="http://schemas.microsoft.com/office/drawing/2014/main" id="{309D404E-6E24-4DFA-9F3D-3DD17CBFF3D6}"/>
              </a:ext>
            </a:extLst>
          </p:cNvPr>
          <p:cNvCxnSpPr/>
          <p:nvPr/>
        </p:nvCxnSpPr>
        <p:spPr>
          <a:xfrm flipH="1">
            <a:off x="10463645" y="1283277"/>
            <a:ext cx="1371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71E1C00C-4AF0-489A-8AC8-819AF69888B7}"/>
              </a:ext>
            </a:extLst>
          </p:cNvPr>
          <p:cNvCxnSpPr/>
          <p:nvPr/>
        </p:nvCxnSpPr>
        <p:spPr>
          <a:xfrm>
            <a:off x="10463645" y="1283277"/>
            <a:ext cx="0" cy="13144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77E6D4DA-22F7-4263-A216-53F123768D01}"/>
              </a:ext>
            </a:extLst>
          </p:cNvPr>
          <p:cNvCxnSpPr>
            <a:cxnSpLocks/>
          </p:cNvCxnSpPr>
          <p:nvPr/>
        </p:nvCxnSpPr>
        <p:spPr>
          <a:xfrm flipH="1">
            <a:off x="10463645" y="1283277"/>
            <a:ext cx="1371600" cy="13144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11411E7E-B4EB-433B-972D-277191A950D6}"/>
              </a:ext>
            </a:extLst>
          </p:cNvPr>
          <p:cNvSpPr/>
          <p:nvPr/>
        </p:nvSpPr>
        <p:spPr>
          <a:xfrm>
            <a:off x="11038220" y="1957820"/>
            <a:ext cx="32733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71" name="Straight Connector 70">
            <a:extLst>
              <a:ext uri="{FF2B5EF4-FFF2-40B4-BE49-F238E27FC236}">
                <a16:creationId xmlns:a16="http://schemas.microsoft.com/office/drawing/2014/main" id="{DF0176CB-0B1E-4D7D-83F0-22E56F6BB913}"/>
              </a:ext>
            </a:extLst>
          </p:cNvPr>
          <p:cNvCxnSpPr/>
          <p:nvPr/>
        </p:nvCxnSpPr>
        <p:spPr>
          <a:xfrm>
            <a:off x="5286703" y="0"/>
            <a:ext cx="0" cy="696835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A333F5FA-3D5B-4AFD-B48F-F9B0B23F7066}"/>
              </a:ext>
            </a:extLst>
          </p:cNvPr>
          <p:cNvCxnSpPr/>
          <p:nvPr/>
        </p:nvCxnSpPr>
        <p:spPr>
          <a:xfrm>
            <a:off x="0" y="4035970"/>
            <a:ext cx="528670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Straight Connector 74">
            <a:extLst>
              <a:ext uri="{FF2B5EF4-FFF2-40B4-BE49-F238E27FC236}">
                <a16:creationId xmlns:a16="http://schemas.microsoft.com/office/drawing/2014/main" id="{973DEFF6-6CB8-4020-9C88-DC245AC667EC}"/>
              </a:ext>
            </a:extLst>
          </p:cNvPr>
          <p:cNvCxnSpPr/>
          <p:nvPr/>
        </p:nvCxnSpPr>
        <p:spPr>
          <a:xfrm>
            <a:off x="5286703" y="3429000"/>
            <a:ext cx="6905297" cy="4177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62492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2ADE0-2A61-4233-B39E-4A37481A5EA1}"/>
              </a:ext>
            </a:extLst>
          </p:cNvPr>
          <p:cNvPicPr>
            <a:picLocks noChangeAspect="1"/>
          </p:cNvPicPr>
          <p:nvPr/>
        </p:nvPicPr>
        <p:blipFill>
          <a:blip r:embed="rId2"/>
          <a:stretch>
            <a:fillRect/>
          </a:stretch>
        </p:blipFill>
        <p:spPr>
          <a:xfrm>
            <a:off x="266773" y="1787236"/>
            <a:ext cx="5002892" cy="3128530"/>
          </a:xfrm>
          <a:prstGeom prst="rect">
            <a:avLst/>
          </a:prstGeom>
        </p:spPr>
      </p:pic>
      <p:sp>
        <p:nvSpPr>
          <p:cNvPr id="6" name="Rectangle 5">
            <a:extLst>
              <a:ext uri="{FF2B5EF4-FFF2-40B4-BE49-F238E27FC236}">
                <a16:creationId xmlns:a16="http://schemas.microsoft.com/office/drawing/2014/main" id="{AA311262-32B4-44A9-97E0-4350B8BE62D3}"/>
              </a:ext>
            </a:extLst>
          </p:cNvPr>
          <p:cNvSpPr/>
          <p:nvPr/>
        </p:nvSpPr>
        <p:spPr>
          <a:xfrm>
            <a:off x="6440827" y="331622"/>
            <a:ext cx="1095173"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1.  </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Find T</a:t>
            </a:r>
          </a:p>
        </p:txBody>
      </p:sp>
      <p:cxnSp>
        <p:nvCxnSpPr>
          <p:cNvPr id="8" name="Straight Arrow Connector 7">
            <a:extLst>
              <a:ext uri="{FF2B5EF4-FFF2-40B4-BE49-F238E27FC236}">
                <a16:creationId xmlns:a16="http://schemas.microsoft.com/office/drawing/2014/main" id="{13790783-87CA-4D60-982F-743F22224AEB}"/>
              </a:ext>
            </a:extLst>
          </p:cNvPr>
          <p:cNvCxnSpPr/>
          <p:nvPr/>
        </p:nvCxnSpPr>
        <p:spPr>
          <a:xfrm>
            <a:off x="7649661" y="1143000"/>
            <a:ext cx="0" cy="12884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33298EB4-2D24-46F5-BB8E-68111845E04E}"/>
              </a:ext>
            </a:extLst>
          </p:cNvPr>
          <p:cNvCxnSpPr/>
          <p:nvPr/>
        </p:nvCxnSpPr>
        <p:spPr>
          <a:xfrm flipH="1">
            <a:off x="6737852" y="2395107"/>
            <a:ext cx="911809" cy="6806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3D2FDC82-FC13-4F36-9BCE-B4795B25D5F9}"/>
              </a:ext>
            </a:extLst>
          </p:cNvPr>
          <p:cNvCxnSpPr>
            <a:cxnSpLocks/>
          </p:cNvCxnSpPr>
          <p:nvPr/>
        </p:nvCxnSpPr>
        <p:spPr>
          <a:xfrm flipV="1">
            <a:off x="6737852" y="1143000"/>
            <a:ext cx="911809" cy="19327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Rectangle 14">
            <a:extLst>
              <a:ext uri="{FF2B5EF4-FFF2-40B4-BE49-F238E27FC236}">
                <a16:creationId xmlns:a16="http://schemas.microsoft.com/office/drawing/2014/main" id="{B3F8EA72-B945-44CE-BE42-18680C006F54}"/>
              </a:ext>
            </a:extLst>
          </p:cNvPr>
          <p:cNvSpPr/>
          <p:nvPr/>
        </p:nvSpPr>
        <p:spPr>
          <a:xfrm>
            <a:off x="7211074" y="2640022"/>
            <a:ext cx="320922" cy="369332"/>
          </a:xfrm>
          <a:prstGeom prst="rect">
            <a:avLst/>
          </a:prstGeom>
          <a:noFill/>
        </p:spPr>
        <p:txBody>
          <a:bodyPr wrap="none" lIns="91440" tIns="45720" rIns="91440" bIns="45720">
            <a:spAutoFit/>
          </a:bodyPr>
          <a:lstStyle/>
          <a:p>
            <a:pPr algn="ctr"/>
            <a:r>
              <a:rPr lang="en-AU" dirty="0">
                <a:effectLst/>
                <a:latin typeface="Cambria Math" panose="02040503050406030204" pitchFamily="18" charset="0"/>
                <a:ea typeface="Calibri" panose="020F0502020204030204" pitchFamily="34" charset="0"/>
                <a:cs typeface="Times New Roman" panose="02020603050405020304" pitchFamily="18" charset="0"/>
              </a:rPr>
              <a:t>T</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7" name="TextBox 16">
            <a:extLst>
              <a:ext uri="{FF2B5EF4-FFF2-40B4-BE49-F238E27FC236}">
                <a16:creationId xmlns:a16="http://schemas.microsoft.com/office/drawing/2014/main" id="{1414C3F6-B6EB-4972-9E0A-07CC151D879F}"/>
              </a:ext>
            </a:extLst>
          </p:cNvPr>
          <p:cNvSpPr txBox="1"/>
          <p:nvPr/>
        </p:nvSpPr>
        <p:spPr>
          <a:xfrm>
            <a:off x="7695121" y="1675307"/>
            <a:ext cx="6096866" cy="369332"/>
          </a:xfrm>
          <a:prstGeom prst="rect">
            <a:avLst/>
          </a:prstGeom>
          <a:noFill/>
        </p:spPr>
        <p:txBody>
          <a:bodyPr wrap="square">
            <a:spAutoFit/>
          </a:bodyPr>
          <a:lstStyle/>
          <a:p>
            <a:r>
              <a:rPr lang="en-AU" sz="1800" dirty="0">
                <a:effectLst/>
                <a:latin typeface="Cambria Math" panose="02040503050406030204" pitchFamily="18" charset="0"/>
                <a:ea typeface="Calibri" panose="020F0502020204030204" pitchFamily="34" charset="0"/>
                <a:cs typeface="Times New Roman" panose="02020603050405020304" pitchFamily="18" charset="0"/>
              </a:rPr>
              <a:t>W</a:t>
            </a:r>
            <a:endParaRPr lang="en-AU" dirty="0"/>
          </a:p>
        </p:txBody>
      </p:sp>
      <p:sp>
        <p:nvSpPr>
          <p:cNvPr id="18" name="Rectangle 17">
            <a:extLst>
              <a:ext uri="{FF2B5EF4-FFF2-40B4-BE49-F238E27FC236}">
                <a16:creationId xmlns:a16="http://schemas.microsoft.com/office/drawing/2014/main" id="{A22F4509-4A4B-4546-93BA-52A63F410A07}"/>
              </a:ext>
            </a:extLst>
          </p:cNvPr>
          <p:cNvSpPr/>
          <p:nvPr/>
        </p:nvSpPr>
        <p:spPr>
          <a:xfrm>
            <a:off x="6751007" y="1859973"/>
            <a:ext cx="442749" cy="369332"/>
          </a:xfrm>
          <a:prstGeom prst="rect">
            <a:avLst/>
          </a:prstGeom>
          <a:noFill/>
        </p:spPr>
        <p:txBody>
          <a:bodyPr wrap="none" lIns="91440" tIns="45720" rIns="91440" bIns="45720">
            <a:spAutoFit/>
          </a:bodyPr>
          <a:lstStyle/>
          <a:p>
            <a:pPr algn="ctr"/>
            <a:r>
              <a:rPr lang="en-AU" b="0" cap="none" spc="0" dirty="0">
                <a:ln w="0"/>
                <a:solidFill>
                  <a:schemeClr val="tx1"/>
                </a:solidFill>
                <a:latin typeface="Cambria Math" panose="02040503050406030204" pitchFamily="18" charset="0"/>
                <a:cs typeface="Times New Roman" panose="02020603050405020304" pitchFamily="18" charset="0"/>
              </a:rPr>
              <a:t>–R</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8FC254AE-A7DA-4E4E-BC62-A5CFB6F393BD}"/>
              </a:ext>
            </a:extLst>
          </p:cNvPr>
          <p:cNvSpPr/>
          <p:nvPr/>
        </p:nvSpPr>
        <p:spPr>
          <a:xfrm>
            <a:off x="6440827" y="994032"/>
            <a:ext cx="360996"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2.</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0F54792D-FB65-4D76-9196-E0B25F522E60}"/>
              </a:ext>
            </a:extLst>
          </p:cNvPr>
          <p:cNvSpPr/>
          <p:nvPr/>
        </p:nvSpPr>
        <p:spPr>
          <a:xfrm>
            <a:off x="6379622" y="3572323"/>
            <a:ext cx="1628267"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3.  Solve for –R</a:t>
            </a: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38452793-29E4-4002-807D-DC94AB3E975E}"/>
              </a:ext>
            </a:extLst>
          </p:cNvPr>
          <p:cNvSpPr/>
          <p:nvPr/>
        </p:nvSpPr>
        <p:spPr>
          <a:xfrm>
            <a:off x="6364021" y="4031896"/>
            <a:ext cx="4745851"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4.  State negative sign means reverse direction</a:t>
            </a: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E1314504-6B8F-436E-9EDE-3ED8CE353B75}"/>
              </a:ext>
            </a:extLst>
          </p:cNvPr>
          <p:cNvSpPr/>
          <p:nvPr/>
        </p:nvSpPr>
        <p:spPr>
          <a:xfrm>
            <a:off x="6376856" y="4491469"/>
            <a:ext cx="36099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5.</a:t>
            </a:r>
          </a:p>
        </p:txBody>
      </p:sp>
      <p:cxnSp>
        <p:nvCxnSpPr>
          <p:cNvPr id="25" name="Straight Arrow Connector 24">
            <a:extLst>
              <a:ext uri="{FF2B5EF4-FFF2-40B4-BE49-F238E27FC236}">
                <a16:creationId xmlns:a16="http://schemas.microsoft.com/office/drawing/2014/main" id="{47D6CA0B-619D-4115-A637-0F20BC20D76A}"/>
              </a:ext>
            </a:extLst>
          </p:cNvPr>
          <p:cNvCxnSpPr>
            <a:cxnSpLocks/>
          </p:cNvCxnSpPr>
          <p:nvPr/>
        </p:nvCxnSpPr>
        <p:spPr>
          <a:xfrm>
            <a:off x="7923068" y="5735782"/>
            <a:ext cx="126249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9CFFE25A-9240-4B8F-A5D5-37FBAB1EF8EE}"/>
              </a:ext>
            </a:extLst>
          </p:cNvPr>
          <p:cNvCxnSpPr/>
          <p:nvPr/>
        </p:nvCxnSpPr>
        <p:spPr>
          <a:xfrm flipV="1">
            <a:off x="9185564" y="4676135"/>
            <a:ext cx="0" cy="1059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73A081EB-636B-4357-901F-E31B43DB46B3}"/>
              </a:ext>
            </a:extLst>
          </p:cNvPr>
          <p:cNvCxnSpPr/>
          <p:nvPr/>
        </p:nvCxnSpPr>
        <p:spPr>
          <a:xfrm flipV="1">
            <a:off x="7923068" y="4676135"/>
            <a:ext cx="1262496" cy="1059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a16="http://schemas.microsoft.com/office/drawing/2014/main" id="{551F53D9-B41C-4A25-8929-0F521BE51AB8}"/>
              </a:ext>
            </a:extLst>
          </p:cNvPr>
          <p:cNvSpPr/>
          <p:nvPr/>
        </p:nvSpPr>
        <p:spPr>
          <a:xfrm>
            <a:off x="8348170" y="5735782"/>
            <a:ext cx="412292"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R</a:t>
            </a:r>
            <a:r>
              <a:rPr lang="en-AU" baseline="-25000" dirty="0">
                <a:latin typeface="Cambria Math" panose="02040503050406030204" pitchFamily="18" charset="0"/>
                <a:ea typeface="Calibri" panose="020F0502020204030204" pitchFamily="34" charset="0"/>
                <a:cs typeface="Times New Roman" panose="02020603050405020304" pitchFamily="18" charset="0"/>
              </a:rPr>
              <a:t>h</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BE70900C-F5D7-42C2-B6E1-D5C8B4DB6F98}"/>
              </a:ext>
            </a:extLst>
          </p:cNvPr>
          <p:cNvSpPr/>
          <p:nvPr/>
        </p:nvSpPr>
        <p:spPr>
          <a:xfrm>
            <a:off x="9185564" y="5021292"/>
            <a:ext cx="398635"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R</a:t>
            </a:r>
            <a:r>
              <a:rPr lang="en-AU" baseline="-25000" dirty="0">
                <a:latin typeface="Cambria Math" panose="02040503050406030204" pitchFamily="18" charset="0"/>
                <a:ea typeface="Calibri" panose="020F0502020204030204" pitchFamily="34" charset="0"/>
                <a:cs typeface="Times New Roman" panose="02020603050405020304" pitchFamily="18" charset="0"/>
              </a:rPr>
              <a:t>v</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A4F6AC6A-0883-491B-9548-7AEBAB178A28}"/>
              </a:ext>
            </a:extLst>
          </p:cNvPr>
          <p:cNvSpPr/>
          <p:nvPr/>
        </p:nvSpPr>
        <p:spPr>
          <a:xfrm>
            <a:off x="8226983" y="4860801"/>
            <a:ext cx="327333" cy="369332"/>
          </a:xfrm>
          <a:prstGeom prst="rect">
            <a:avLst/>
          </a:prstGeom>
          <a:noFill/>
        </p:spPr>
        <p:txBody>
          <a:bodyPr wrap="none" lIns="91440" tIns="45720" rIns="91440" bIns="45720">
            <a:spAutoFit/>
          </a:bodyPr>
          <a:lstStyle/>
          <a:p>
            <a:pPr algn="ctr"/>
            <a:r>
              <a:rPr lang="en-AU" b="0" cap="none" spc="0" dirty="0">
                <a:ln w="0"/>
                <a:solidFill>
                  <a:schemeClr val="tx1"/>
                </a:solidFill>
                <a:latin typeface="Cambria Math" panose="02040503050406030204" pitchFamily="18" charset="0"/>
                <a:cs typeface="Times New Roman" panose="02020603050405020304" pitchFamily="18" charset="0"/>
              </a:rPr>
              <a:t>R</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2E132F44-1566-418C-AA2F-D40549016D16}"/>
              </a:ext>
            </a:extLst>
          </p:cNvPr>
          <p:cNvSpPr/>
          <p:nvPr/>
        </p:nvSpPr>
        <p:spPr>
          <a:xfrm>
            <a:off x="6369754" y="6112568"/>
            <a:ext cx="2324483"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6.  R</a:t>
            </a:r>
            <a:r>
              <a:rPr lang="en-AU" baseline="-25000" dirty="0">
                <a:latin typeface="Cambria Math" panose="02040503050406030204" pitchFamily="18" charset="0"/>
                <a:ea typeface="Calibri" panose="020F0502020204030204" pitchFamily="34" charset="0"/>
                <a:cs typeface="Times New Roman" panose="02020603050405020304" pitchFamily="18" charset="0"/>
              </a:rPr>
              <a:t>h</a:t>
            </a:r>
            <a:r>
              <a:rPr lang="en-AU" dirty="0">
                <a:latin typeface="Cambria Math" panose="02040503050406030204" pitchFamily="18" charset="0"/>
                <a:ea typeface="Calibri" panose="020F0502020204030204" pitchFamily="34" charset="0"/>
                <a:cs typeface="Times New Roman" panose="02020603050405020304" pitchFamily="18" charset="0"/>
              </a:rPr>
              <a:t> = T, solve for R</a:t>
            </a:r>
            <a:r>
              <a:rPr lang="en-AU" baseline="-25000" dirty="0">
                <a:latin typeface="Cambria Math" panose="02040503050406030204" pitchFamily="18" charset="0"/>
                <a:ea typeface="Calibri" panose="020F0502020204030204" pitchFamily="34" charset="0"/>
                <a:cs typeface="Times New Roman" panose="02020603050405020304" pitchFamily="18" charset="0"/>
              </a:rPr>
              <a:t>v</a:t>
            </a: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7FD31004-0891-4ABD-B220-45F50AEC6C8D}"/>
              </a:ext>
            </a:extLst>
          </p:cNvPr>
          <p:cNvSpPr/>
          <p:nvPr/>
        </p:nvSpPr>
        <p:spPr>
          <a:xfrm>
            <a:off x="6376856" y="6454704"/>
            <a:ext cx="1085555" cy="369332"/>
          </a:xfrm>
          <a:prstGeom prst="rect">
            <a:avLst/>
          </a:prstGeom>
          <a:noFill/>
        </p:spPr>
        <p:txBody>
          <a:bodyPr wrap="none" lIns="91440" tIns="45720" rIns="91440" bIns="45720">
            <a:spAutoFit/>
          </a:bodyPr>
          <a:lstStyle/>
          <a:p>
            <a:pPr algn="ctr"/>
            <a:r>
              <a:rPr lang="en-AU" dirty="0">
                <a:latin typeface="Cambria Math" panose="02040503050406030204" pitchFamily="18" charset="0"/>
                <a:ea typeface="Calibri" panose="020F0502020204030204" pitchFamily="34" charset="0"/>
                <a:cs typeface="Times New Roman" panose="02020603050405020304" pitchFamily="18" charset="0"/>
              </a:rPr>
              <a:t>7.  Find </a:t>
            </a:r>
            <a:r>
              <a:rPr lang="el-GR" dirty="0">
                <a:latin typeface="Cambria Math" panose="02040503050406030204" pitchFamily="18" charset="0"/>
                <a:ea typeface="Calibri" panose="020F0502020204030204" pitchFamily="34" charset="0"/>
                <a:cs typeface="Times New Roman" panose="02020603050405020304" pitchFamily="18" charset="0"/>
              </a:rPr>
              <a:t>θ</a:t>
            </a:r>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17349BB8-0C5D-4488-973D-A8AEC94C71A4}"/>
              </a:ext>
            </a:extLst>
          </p:cNvPr>
          <p:cNvSpPr/>
          <p:nvPr/>
        </p:nvSpPr>
        <p:spPr>
          <a:xfrm>
            <a:off x="8148936" y="5416865"/>
            <a:ext cx="311304" cy="369332"/>
          </a:xfrm>
          <a:prstGeom prst="rect">
            <a:avLst/>
          </a:prstGeom>
          <a:noFill/>
        </p:spPr>
        <p:txBody>
          <a:bodyPr wrap="none" lIns="91440" tIns="45720" rIns="91440" bIns="45720">
            <a:spAutoFit/>
          </a:bodyPr>
          <a:lstStyle/>
          <a:p>
            <a:pPr algn="ctr"/>
            <a:r>
              <a:rPr lang="el-GR" dirty="0">
                <a:latin typeface="Cambria Math" panose="02040503050406030204" pitchFamily="18" charset="0"/>
                <a:ea typeface="Calibri" panose="020F0502020204030204" pitchFamily="34" charset="0"/>
                <a:cs typeface="Times New Roman" panose="02020603050405020304" pitchFamily="18" charset="0"/>
              </a:rPr>
              <a:t>θ</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40" name="Straight Connector 39">
            <a:extLst>
              <a:ext uri="{FF2B5EF4-FFF2-40B4-BE49-F238E27FC236}">
                <a16:creationId xmlns:a16="http://schemas.microsoft.com/office/drawing/2014/main" id="{BA31AE4F-5FFF-44F4-8F87-D13250061270}"/>
              </a:ext>
            </a:extLst>
          </p:cNvPr>
          <p:cNvCxnSpPr/>
          <p:nvPr/>
        </p:nvCxnSpPr>
        <p:spPr>
          <a:xfrm>
            <a:off x="5654567" y="0"/>
            <a:ext cx="0" cy="70734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2822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9C9F65-6A1B-4AC9-99D5-42B283BACC60}"/>
              </a:ext>
            </a:extLst>
          </p:cNvPr>
          <p:cNvPicPr>
            <a:picLocks noChangeAspect="1"/>
          </p:cNvPicPr>
          <p:nvPr/>
        </p:nvPicPr>
        <p:blipFill>
          <a:blip r:embed="rId2"/>
          <a:stretch>
            <a:fillRect/>
          </a:stretch>
        </p:blipFill>
        <p:spPr>
          <a:xfrm>
            <a:off x="0" y="0"/>
            <a:ext cx="5651814" cy="1918951"/>
          </a:xfrm>
          <a:prstGeom prst="rect">
            <a:avLst/>
          </a:prstGeom>
        </p:spPr>
      </p:pic>
      <p:pic>
        <p:nvPicPr>
          <p:cNvPr id="7" name="Picture 6">
            <a:extLst>
              <a:ext uri="{FF2B5EF4-FFF2-40B4-BE49-F238E27FC236}">
                <a16:creationId xmlns:a16="http://schemas.microsoft.com/office/drawing/2014/main" id="{E843DEEF-8C2B-4EB7-95EA-34B378B54CC1}"/>
              </a:ext>
            </a:extLst>
          </p:cNvPr>
          <p:cNvPicPr>
            <a:picLocks noChangeAspect="1"/>
          </p:cNvPicPr>
          <p:nvPr/>
        </p:nvPicPr>
        <p:blipFill>
          <a:blip r:embed="rId3"/>
          <a:stretch>
            <a:fillRect/>
          </a:stretch>
        </p:blipFill>
        <p:spPr>
          <a:xfrm>
            <a:off x="0" y="2215165"/>
            <a:ext cx="6096000" cy="7601490"/>
          </a:xfrm>
          <a:prstGeom prst="rect">
            <a:avLst/>
          </a:prstGeom>
        </p:spPr>
      </p:pic>
    </p:spTree>
    <p:extLst>
      <p:ext uri="{BB962C8B-B14F-4D97-AF65-F5344CB8AC3E}">
        <p14:creationId xmlns:p14="http://schemas.microsoft.com/office/powerpoint/2010/main" val="2249808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407C01-D616-4E61-A536-2EF8CC0BCC1C}"/>
              </a:ext>
            </a:extLst>
          </p:cNvPr>
          <p:cNvSpPr txBox="1"/>
          <p:nvPr/>
        </p:nvSpPr>
        <p:spPr>
          <a:xfrm>
            <a:off x="386444" y="1023648"/>
            <a:ext cx="2188028" cy="369332"/>
          </a:xfrm>
          <a:prstGeom prst="rect">
            <a:avLst/>
          </a:prstGeom>
          <a:noFill/>
        </p:spPr>
        <p:txBody>
          <a:bodyPr wrap="square">
            <a:spAutoFit/>
          </a:bodyPr>
          <a:lstStyle/>
          <a:p>
            <a:r>
              <a:rPr lang="en-AU" dirty="0">
                <a:latin typeface="Cambria Math" panose="02040503050406030204" pitchFamily="18" charset="0"/>
                <a:cs typeface="Times New Roman" panose="02020603050405020304" pitchFamily="18" charset="0"/>
              </a:rPr>
              <a:t>H</a:t>
            </a:r>
            <a:r>
              <a:rPr lang="en-AU" baseline="-25000" dirty="0">
                <a:latin typeface="Cambria Math" panose="02040503050406030204" pitchFamily="18" charset="0"/>
                <a:cs typeface="Times New Roman" panose="02020603050405020304" pitchFamily="18" charset="0"/>
              </a:rPr>
              <a:t>2</a:t>
            </a:r>
            <a:r>
              <a:rPr lang="en-AU" dirty="0">
                <a:latin typeface="Cambria Math" panose="02040503050406030204" pitchFamily="18" charset="0"/>
                <a:cs typeface="Times New Roman" panose="02020603050405020304" pitchFamily="18" charset="0"/>
              </a:rPr>
              <a:t>COOC(CH</a:t>
            </a:r>
            <a:r>
              <a:rPr lang="en-AU" baseline="-25000" dirty="0">
                <a:latin typeface="Cambria Math" panose="02040503050406030204" pitchFamily="18" charset="0"/>
                <a:cs typeface="Times New Roman" panose="02020603050405020304" pitchFamily="18" charset="0"/>
              </a:rPr>
              <a:t>2</a:t>
            </a:r>
            <a:r>
              <a:rPr lang="en-AU" dirty="0">
                <a:latin typeface="Cambria Math" panose="02040503050406030204" pitchFamily="18" charset="0"/>
                <a:cs typeface="Times New Roman" panose="02020603050405020304" pitchFamily="18" charset="0"/>
              </a:rPr>
              <a:t>)</a:t>
            </a:r>
            <a:r>
              <a:rPr lang="en-AU" baseline="-25000" dirty="0">
                <a:latin typeface="Cambria Math" panose="02040503050406030204" pitchFamily="18" charset="0"/>
                <a:cs typeface="Times New Roman" panose="02020603050405020304" pitchFamily="18" charset="0"/>
              </a:rPr>
              <a:t>16</a:t>
            </a:r>
            <a:r>
              <a:rPr lang="en-AU" dirty="0">
                <a:latin typeface="Cambria Math" panose="02040503050406030204" pitchFamily="18" charset="0"/>
                <a:cs typeface="Times New Roman" panose="02020603050405020304" pitchFamily="18" charset="0"/>
              </a:rPr>
              <a:t>CH</a:t>
            </a:r>
            <a:r>
              <a:rPr lang="en-AU" baseline="-25000" dirty="0">
                <a:latin typeface="Cambria Math" panose="02040503050406030204" pitchFamily="18" charset="0"/>
                <a:cs typeface="Times New Roman" panose="02020603050405020304" pitchFamily="18" charset="0"/>
              </a:rPr>
              <a:t>3</a:t>
            </a:r>
            <a:endParaRPr lang="en-AU" dirty="0"/>
          </a:p>
        </p:txBody>
      </p:sp>
      <p:sp>
        <p:nvSpPr>
          <p:cNvPr id="4" name="TextBox 3">
            <a:extLst>
              <a:ext uri="{FF2B5EF4-FFF2-40B4-BE49-F238E27FC236}">
                <a16:creationId xmlns:a16="http://schemas.microsoft.com/office/drawing/2014/main" id="{34D53726-FF87-43A9-B729-09B7AECD447C}"/>
              </a:ext>
            </a:extLst>
          </p:cNvPr>
          <p:cNvSpPr txBox="1"/>
          <p:nvPr/>
        </p:nvSpPr>
        <p:spPr>
          <a:xfrm>
            <a:off x="473530" y="1600591"/>
            <a:ext cx="2188028" cy="369332"/>
          </a:xfrm>
          <a:prstGeom prst="rect">
            <a:avLst/>
          </a:prstGeom>
          <a:noFill/>
        </p:spPr>
        <p:txBody>
          <a:bodyPr wrap="square">
            <a:spAutoFit/>
          </a:bodyPr>
          <a:lstStyle/>
          <a:p>
            <a:r>
              <a:rPr lang="en-AU" dirty="0">
                <a:latin typeface="Cambria Math" panose="02040503050406030204" pitchFamily="18" charset="0"/>
                <a:cs typeface="Times New Roman" panose="02020603050405020304" pitchFamily="18" charset="0"/>
              </a:rPr>
              <a:t>HCOOC(CH</a:t>
            </a:r>
            <a:r>
              <a:rPr lang="en-AU" baseline="-25000" dirty="0">
                <a:latin typeface="Cambria Math" panose="02040503050406030204" pitchFamily="18" charset="0"/>
                <a:cs typeface="Times New Roman" panose="02020603050405020304" pitchFamily="18" charset="0"/>
              </a:rPr>
              <a:t>2</a:t>
            </a:r>
            <a:r>
              <a:rPr lang="en-AU" dirty="0">
                <a:latin typeface="Cambria Math" panose="02040503050406030204" pitchFamily="18" charset="0"/>
                <a:cs typeface="Times New Roman" panose="02020603050405020304" pitchFamily="18" charset="0"/>
              </a:rPr>
              <a:t>)</a:t>
            </a:r>
            <a:r>
              <a:rPr lang="en-AU" baseline="-25000" dirty="0">
                <a:latin typeface="Cambria Math" panose="02040503050406030204" pitchFamily="18" charset="0"/>
                <a:cs typeface="Times New Roman" panose="02020603050405020304" pitchFamily="18" charset="0"/>
              </a:rPr>
              <a:t>16</a:t>
            </a:r>
            <a:r>
              <a:rPr lang="en-AU" dirty="0">
                <a:latin typeface="Cambria Math" panose="02040503050406030204" pitchFamily="18" charset="0"/>
                <a:cs typeface="Times New Roman" panose="02020603050405020304" pitchFamily="18" charset="0"/>
              </a:rPr>
              <a:t>CH</a:t>
            </a:r>
            <a:r>
              <a:rPr lang="en-AU" baseline="-25000" dirty="0">
                <a:latin typeface="Cambria Math" panose="02040503050406030204" pitchFamily="18" charset="0"/>
                <a:cs typeface="Times New Roman" panose="02020603050405020304" pitchFamily="18" charset="0"/>
              </a:rPr>
              <a:t>3</a:t>
            </a:r>
            <a:endParaRPr lang="en-AU" dirty="0"/>
          </a:p>
        </p:txBody>
      </p:sp>
      <p:sp>
        <p:nvSpPr>
          <p:cNvPr id="5" name="TextBox 4">
            <a:extLst>
              <a:ext uri="{FF2B5EF4-FFF2-40B4-BE49-F238E27FC236}">
                <a16:creationId xmlns:a16="http://schemas.microsoft.com/office/drawing/2014/main" id="{AA754FE6-C7EE-4DCC-B659-3768C6755B36}"/>
              </a:ext>
            </a:extLst>
          </p:cNvPr>
          <p:cNvSpPr txBox="1"/>
          <p:nvPr/>
        </p:nvSpPr>
        <p:spPr>
          <a:xfrm>
            <a:off x="386444" y="2177534"/>
            <a:ext cx="2188028" cy="369332"/>
          </a:xfrm>
          <a:prstGeom prst="rect">
            <a:avLst/>
          </a:prstGeom>
          <a:noFill/>
        </p:spPr>
        <p:txBody>
          <a:bodyPr wrap="square">
            <a:spAutoFit/>
          </a:bodyPr>
          <a:lstStyle/>
          <a:p>
            <a:r>
              <a:rPr lang="en-AU" dirty="0">
                <a:latin typeface="Cambria Math" panose="02040503050406030204" pitchFamily="18" charset="0"/>
                <a:cs typeface="Times New Roman" panose="02020603050405020304" pitchFamily="18" charset="0"/>
              </a:rPr>
              <a:t>H</a:t>
            </a:r>
            <a:r>
              <a:rPr lang="en-AU" baseline="-25000" dirty="0">
                <a:latin typeface="Cambria Math" panose="02040503050406030204" pitchFamily="18" charset="0"/>
                <a:cs typeface="Times New Roman" panose="02020603050405020304" pitchFamily="18" charset="0"/>
              </a:rPr>
              <a:t>2</a:t>
            </a:r>
            <a:r>
              <a:rPr lang="en-AU" dirty="0">
                <a:latin typeface="Cambria Math" panose="02040503050406030204" pitchFamily="18" charset="0"/>
                <a:cs typeface="Times New Roman" panose="02020603050405020304" pitchFamily="18" charset="0"/>
              </a:rPr>
              <a:t>COOC(CH</a:t>
            </a:r>
            <a:r>
              <a:rPr lang="en-AU" baseline="-25000" dirty="0">
                <a:latin typeface="Cambria Math" panose="02040503050406030204" pitchFamily="18" charset="0"/>
                <a:cs typeface="Times New Roman" panose="02020603050405020304" pitchFamily="18" charset="0"/>
              </a:rPr>
              <a:t>2</a:t>
            </a:r>
            <a:r>
              <a:rPr lang="en-AU" dirty="0">
                <a:latin typeface="Cambria Math" panose="02040503050406030204" pitchFamily="18" charset="0"/>
                <a:cs typeface="Times New Roman" panose="02020603050405020304" pitchFamily="18" charset="0"/>
              </a:rPr>
              <a:t>)</a:t>
            </a:r>
            <a:r>
              <a:rPr lang="en-AU" baseline="-25000" dirty="0">
                <a:latin typeface="Cambria Math" panose="02040503050406030204" pitchFamily="18" charset="0"/>
                <a:cs typeface="Times New Roman" panose="02020603050405020304" pitchFamily="18" charset="0"/>
              </a:rPr>
              <a:t>16</a:t>
            </a:r>
            <a:r>
              <a:rPr lang="en-AU" dirty="0">
                <a:latin typeface="Cambria Math" panose="02040503050406030204" pitchFamily="18" charset="0"/>
                <a:cs typeface="Times New Roman" panose="02020603050405020304" pitchFamily="18" charset="0"/>
              </a:rPr>
              <a:t>CH</a:t>
            </a:r>
            <a:r>
              <a:rPr lang="en-AU" baseline="-25000" dirty="0">
                <a:latin typeface="Cambria Math" panose="02040503050406030204" pitchFamily="18" charset="0"/>
                <a:cs typeface="Times New Roman" panose="02020603050405020304" pitchFamily="18" charset="0"/>
              </a:rPr>
              <a:t>3</a:t>
            </a:r>
            <a:endParaRPr lang="en-AU" dirty="0"/>
          </a:p>
        </p:txBody>
      </p:sp>
      <p:cxnSp>
        <p:nvCxnSpPr>
          <p:cNvPr id="7" name="Straight Connector 6">
            <a:extLst>
              <a:ext uri="{FF2B5EF4-FFF2-40B4-BE49-F238E27FC236}">
                <a16:creationId xmlns:a16="http://schemas.microsoft.com/office/drawing/2014/main" id="{756BE3D8-89F9-4F7F-8D89-BBD49F5F0291}"/>
              </a:ext>
            </a:extLst>
          </p:cNvPr>
          <p:cNvCxnSpPr/>
          <p:nvPr/>
        </p:nvCxnSpPr>
        <p:spPr>
          <a:xfrm>
            <a:off x="794658" y="1328057"/>
            <a:ext cx="0" cy="321129"/>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68984F24-9BD0-47D8-89C7-0D1CDDE96180}"/>
              </a:ext>
            </a:extLst>
          </p:cNvPr>
          <p:cNvCxnSpPr/>
          <p:nvPr/>
        </p:nvCxnSpPr>
        <p:spPr>
          <a:xfrm>
            <a:off x="794658" y="1926771"/>
            <a:ext cx="0" cy="32112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76476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B49634B-479B-41F6-A418-1054A6CA305F}"/>
              </a:ext>
            </a:extLst>
          </p:cNvPr>
          <p:cNvPicPr>
            <a:picLocks noChangeAspect="1"/>
          </p:cNvPicPr>
          <p:nvPr/>
        </p:nvPicPr>
        <p:blipFill>
          <a:blip r:embed="rId2"/>
          <a:stretch>
            <a:fillRect/>
          </a:stretch>
        </p:blipFill>
        <p:spPr>
          <a:xfrm>
            <a:off x="0" y="6755921"/>
            <a:ext cx="8039819" cy="4854230"/>
          </a:xfrm>
          <a:prstGeom prst="rect">
            <a:avLst/>
          </a:prstGeom>
        </p:spPr>
      </p:pic>
      <p:sp>
        <p:nvSpPr>
          <p:cNvPr id="4" name="Text Box 3">
            <a:extLst>
              <a:ext uri="{FF2B5EF4-FFF2-40B4-BE49-F238E27FC236}">
                <a16:creationId xmlns:a16="http://schemas.microsoft.com/office/drawing/2014/main" id="{96641E84-978E-4C73-90F4-F2007857D1DB}"/>
              </a:ext>
            </a:extLst>
          </p:cNvPr>
          <p:cNvSpPr txBox="1"/>
          <p:nvPr/>
        </p:nvSpPr>
        <p:spPr>
          <a:xfrm>
            <a:off x="1726883" y="0"/>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=2:</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1.607595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1.294907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1.038677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0.795864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0.27554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1.023135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0.777987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0.168379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1.003492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0.754342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-0.03713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1.00001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0.750012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-0.0871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1.000308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0.750385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-0.0826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1.000248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
            <a:extLst>
              <a:ext uri="{FF2B5EF4-FFF2-40B4-BE49-F238E27FC236}">
                <a16:creationId xmlns:a16="http://schemas.microsoft.com/office/drawing/2014/main" id="{F9BE9DB9-7002-4357-8ABF-85FB1D7BE33E}"/>
              </a:ext>
            </a:extLst>
          </p:cNvPr>
          <p:cNvSpPr txBox="1"/>
          <p:nvPr/>
        </p:nvSpPr>
        <p:spPr>
          <a:xfrm>
            <a:off x="2509838" y="0"/>
            <a:ext cx="790666" cy="10589437"/>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=3:</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2.403465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1.928336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1.550634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1.249125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0.999237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0.749045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-0.09897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1.000518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0.750647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-0.07946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1.000212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0.750265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-0.08404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1.000266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-0.08323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endPar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r">
              <a:lnSpc>
                <a:spcPct val="107000"/>
              </a:lnSpc>
              <a:spcAft>
                <a:spcPts val="8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4">
            <a:extLst>
              <a:ext uri="{FF2B5EF4-FFF2-40B4-BE49-F238E27FC236}">
                <a16:creationId xmlns:a16="http://schemas.microsoft.com/office/drawing/2014/main" id="{E690E13D-7867-46CC-BDD9-12F8F9DC7019}"/>
              </a:ext>
            </a:extLst>
          </p:cNvPr>
          <p:cNvSpPr txBox="1"/>
          <p:nvPr/>
        </p:nvSpPr>
        <p:spPr>
          <a:xfrm>
            <a:off x="943928" y="0"/>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=1:</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-0.08725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0.750387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1.000248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1">
            <a:extLst>
              <a:ext uri="{FF2B5EF4-FFF2-40B4-BE49-F238E27FC236}">
                <a16:creationId xmlns:a16="http://schemas.microsoft.com/office/drawing/2014/main" id="{EC7C81AB-A6F9-4207-9BF0-C3447BA67DAF}"/>
              </a:ext>
            </a:extLst>
          </p:cNvPr>
          <p:cNvSpPr txBox="1"/>
          <p:nvPr/>
        </p:nvSpPr>
        <p:spPr>
          <a:xfrm>
            <a:off x="160973" y="0"/>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latin typeface="Calibri" panose="020F0502020204030204" pitchFamily="34" charset="0"/>
                <a:ea typeface="Calibri" panose="020F0502020204030204" pitchFamily="34" charset="0"/>
                <a:cs typeface="Times New Roman" panose="02020603050405020304" pitchFamily="18" charset="0"/>
              </a:rPr>
              <a:t>0</a:t>
            </a:r>
            <a:r>
              <a:rPr lang="en-AU" sz="1100" dirty="0">
                <a:latin typeface="Calibri" panose="020F0502020204030204" pitchFamily="34" charset="0"/>
                <a:ea typeface="Calibri" panose="020F0502020204030204" pitchFamily="34" charset="0"/>
                <a:cs typeface="Times New Roman" panose="02020603050405020304" pitchFamily="18" charset="0"/>
              </a:rPr>
              <a:t>=0:</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-0.08725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0.750387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1.000248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1">
            <a:extLst>
              <a:ext uri="{FF2B5EF4-FFF2-40B4-BE49-F238E27FC236}">
                <a16:creationId xmlns:a16="http://schemas.microsoft.com/office/drawing/2014/main" id="{932EA571-329B-4122-98C7-78324C4F58B8}"/>
              </a:ext>
            </a:extLst>
          </p:cNvPr>
          <p:cNvSpPr txBox="1"/>
          <p:nvPr/>
        </p:nvSpPr>
        <p:spPr>
          <a:xfrm>
            <a:off x="3292793" y="-1"/>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=6:</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4.800587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3.841539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3.075137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2.463383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1.976007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1.588526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1.279603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1.025591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0.780858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0.187723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1.00531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0.756585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-0.01311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-0.08725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0.750387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1.000248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1">
            <a:extLst>
              <a:ext uri="{FF2B5EF4-FFF2-40B4-BE49-F238E27FC236}">
                <a16:creationId xmlns:a16="http://schemas.microsoft.com/office/drawing/2014/main" id="{7A59F011-8F67-48EF-8D5F-6B07D2BB1FCC}"/>
              </a:ext>
            </a:extLst>
          </p:cNvPr>
          <p:cNvSpPr txBox="1"/>
          <p:nvPr/>
        </p:nvSpPr>
        <p:spPr>
          <a:xfrm>
            <a:off x="4075748" y="0"/>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=8:</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6.400264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5.120702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4.097463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3.279588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2.626482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2.105833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1.691701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1.362206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1.0953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0.856267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0.498394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1.268257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1.015829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0.76934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0.103886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1.000534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0.750667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-0.07921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1.000209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0.750262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-0.08408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1.000267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1">
            <a:extLst>
              <a:ext uri="{FF2B5EF4-FFF2-40B4-BE49-F238E27FC236}">
                <a16:creationId xmlns:a16="http://schemas.microsoft.com/office/drawing/2014/main" id="{71CC526A-C242-4295-87A1-D310A2DD6D32}"/>
              </a:ext>
            </a:extLst>
          </p:cNvPr>
          <p:cNvSpPr txBox="1"/>
          <p:nvPr/>
        </p:nvSpPr>
        <p:spPr>
          <a:xfrm>
            <a:off x="4858703" y="-2"/>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=10:</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8.00014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6.400376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5.120792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4.097534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3.279645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2.626528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2.105869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1.69173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1.362229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1.095319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0.856286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0.498446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1.2684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1.015953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0.769488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0.105072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1.000559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0.750698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-0.07885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1.000206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-0.08414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1.000268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0.750334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
            <a:extLst>
              <a:ext uri="{FF2B5EF4-FFF2-40B4-BE49-F238E27FC236}">
                <a16:creationId xmlns:a16="http://schemas.microsoft.com/office/drawing/2014/main" id="{E6265A23-BFD6-43A3-97D5-2EF0E8F0EBA9}"/>
              </a:ext>
            </a:extLst>
          </p:cNvPr>
          <p:cNvSpPr txBox="1"/>
          <p:nvPr/>
        </p:nvSpPr>
        <p:spPr>
          <a:xfrm>
            <a:off x="5641658" y="0"/>
            <a:ext cx="797078" cy="10873169"/>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latin typeface="Calibri" panose="020F0502020204030204" pitchFamily="34" charset="0"/>
                <a:ea typeface="Calibri" panose="020F0502020204030204" pitchFamily="34" charset="0"/>
                <a:cs typeface="Times New Roman" panose="02020603050405020304" pitchFamily="18" charset="0"/>
              </a:rPr>
              <a:t>0</a:t>
            </a:r>
            <a:r>
              <a:rPr lang="en-AU" sz="1100" dirty="0">
                <a:latin typeface="Calibri" panose="020F0502020204030204" pitchFamily="34" charset="0"/>
                <a:ea typeface="Calibri" panose="020F0502020204030204" pitchFamily="34" charset="0"/>
                <a:cs typeface="Times New Roman" panose="02020603050405020304" pitchFamily="18" charset="0"/>
              </a:rPr>
              <a:t>=</a:t>
            </a:r>
            <a:r>
              <a:rPr lang="en-AU" sz="1100" dirty="0">
                <a:effectLst/>
                <a:latin typeface="Calibri" panose="020F0502020204030204" pitchFamily="34" charset="0"/>
                <a:ea typeface="Calibri" panose="020F0502020204030204" pitchFamily="34" charset="0"/>
                <a:cs typeface="Times New Roman" panose="02020603050405020304" pitchFamily="18" charset="0"/>
              </a:rPr>
              <a:t>16:</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12.80004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10.2401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8.192209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6.554014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5.243671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4.195782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3.358148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2.689175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2.15576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1.731381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1.393871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1.121536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0.882358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0.561055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1.541198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1.24152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0.992592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0.740635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-0.21524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1.012715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0.765603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0.072651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1.000131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0.750164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-0.08526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1.000282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0.750353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-0.08298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-0.08343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0.750323</a:t>
            </a:r>
          </a:p>
          <a:p>
            <a:pPr algn="r">
              <a:lnSpc>
                <a:spcPct val="107000"/>
              </a:lnSpc>
              <a:spcAft>
                <a:spcPts val="800"/>
              </a:spcAft>
            </a:pPr>
            <a:endParaRPr lang="en-AU"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r">
              <a:lnSpc>
                <a:spcPct val="107000"/>
              </a:lnSpc>
              <a:spcAft>
                <a:spcPts val="800"/>
              </a:spcAft>
            </a:pPr>
            <a:r>
              <a:rPr lang="en-AU"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1">
            <a:extLst>
              <a:ext uri="{FF2B5EF4-FFF2-40B4-BE49-F238E27FC236}">
                <a16:creationId xmlns:a16="http://schemas.microsoft.com/office/drawing/2014/main" id="{5ACFD427-3A57-4A25-B270-90F285B1A886}"/>
              </a:ext>
            </a:extLst>
          </p:cNvPr>
          <p:cNvSpPr txBox="1"/>
          <p:nvPr/>
        </p:nvSpPr>
        <p:spPr>
          <a:xfrm>
            <a:off x="6424613" y="0"/>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=18:</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14.40003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11.52007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9.216149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7.373096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5.898808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4.719661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3.776848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3.023467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2.422178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1.943223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1.562467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1.258654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1.007522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0.759299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0.014418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-0.08725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0.750387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1.000248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0.750322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-0.08336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1">
            <a:extLst>
              <a:ext uri="{FF2B5EF4-FFF2-40B4-BE49-F238E27FC236}">
                <a16:creationId xmlns:a16="http://schemas.microsoft.com/office/drawing/2014/main" id="{DE5DD731-926E-404C-A8EE-FD5B08EC9ECA}"/>
              </a:ext>
            </a:extLst>
          </p:cNvPr>
          <p:cNvSpPr txBox="1"/>
          <p:nvPr/>
        </p:nvSpPr>
        <p:spPr>
          <a:xfrm>
            <a:off x="7207568" y="0"/>
            <a:ext cx="790601" cy="1030570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x</a:t>
            </a:r>
            <a:r>
              <a:rPr lang="en-AU" sz="11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AU" sz="1100" dirty="0">
                <a:effectLst/>
                <a:latin typeface="Calibri" panose="020F0502020204030204" pitchFamily="34" charset="0"/>
                <a:ea typeface="Calibri" panose="020F0502020204030204" pitchFamily="34" charset="0"/>
                <a:cs typeface="Times New Roman" panose="02020603050405020304" pitchFamily="18" charset="0"/>
              </a:rPr>
              <a:t>=20:</a:t>
            </a: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16.00002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12.80005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10.24011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8.192219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6.554021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5.243677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4.195787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3.358151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2.689178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2.155762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1.731383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1.393872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1.121537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0.882359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0.561058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1.541217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1.241535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0.992606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0.740652</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-0.21497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1.01265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0.765525</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0.071969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1.000126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0.750158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-0.08533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1.000283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0.750354</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-0.08297</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0.750316</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-0.08343</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AU"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1.000258</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437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6220A-3D28-4B22-9EBC-6217492F09BA}"/>
              </a:ext>
            </a:extLst>
          </p:cNvPr>
          <p:cNvPicPr/>
          <p:nvPr/>
        </p:nvPicPr>
        <p:blipFill rotWithShape="1">
          <a:blip r:embed="rId2"/>
          <a:srcRect t="22996"/>
          <a:stretch/>
        </p:blipFill>
        <p:spPr bwMode="auto">
          <a:xfrm>
            <a:off x="2736677" y="739083"/>
            <a:ext cx="5731510" cy="200279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F1674D2-927C-4E1D-91B8-F15625B4E9BB}"/>
              </a:ext>
            </a:extLst>
          </p:cNvPr>
          <p:cNvPicPr/>
          <p:nvPr/>
        </p:nvPicPr>
        <p:blipFill>
          <a:blip r:embed="rId3"/>
          <a:stretch>
            <a:fillRect/>
          </a:stretch>
        </p:blipFill>
        <p:spPr>
          <a:xfrm>
            <a:off x="2736677" y="2741873"/>
            <a:ext cx="5731510" cy="1218565"/>
          </a:xfrm>
          <a:prstGeom prst="rect">
            <a:avLst/>
          </a:prstGeom>
        </p:spPr>
      </p:pic>
      <p:sp>
        <p:nvSpPr>
          <p:cNvPr id="6" name="Rectangle 5">
            <a:extLst>
              <a:ext uri="{FF2B5EF4-FFF2-40B4-BE49-F238E27FC236}">
                <a16:creationId xmlns:a16="http://schemas.microsoft.com/office/drawing/2014/main" id="{08462B2A-229B-45DB-A573-EB0486FFA071}"/>
              </a:ext>
            </a:extLst>
          </p:cNvPr>
          <p:cNvSpPr/>
          <p:nvPr/>
        </p:nvSpPr>
        <p:spPr>
          <a:xfrm>
            <a:off x="3763030" y="1040105"/>
            <a:ext cx="1362476" cy="9731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7734D806-EAA9-4BE9-BA1F-1BBFAEE17295}"/>
              </a:ext>
            </a:extLst>
          </p:cNvPr>
          <p:cNvSpPr/>
          <p:nvPr/>
        </p:nvSpPr>
        <p:spPr>
          <a:xfrm>
            <a:off x="3763029" y="1480408"/>
            <a:ext cx="1755811" cy="9731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D82B8EEB-520A-4967-B9EE-6082DA3851D5}"/>
              </a:ext>
            </a:extLst>
          </p:cNvPr>
          <p:cNvSpPr/>
          <p:nvPr/>
        </p:nvSpPr>
        <p:spPr>
          <a:xfrm>
            <a:off x="3763029" y="2364058"/>
            <a:ext cx="1804471" cy="10171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C811DC8C-EC61-408D-AF87-B5D5950E37BF}"/>
              </a:ext>
            </a:extLst>
          </p:cNvPr>
          <p:cNvSpPr/>
          <p:nvPr/>
        </p:nvSpPr>
        <p:spPr>
          <a:xfrm>
            <a:off x="3748839" y="3017975"/>
            <a:ext cx="1236773" cy="942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6F73B0B6-F125-4935-9FE5-D6D34FB4D62E}"/>
              </a:ext>
            </a:extLst>
          </p:cNvPr>
          <p:cNvSpPr/>
          <p:nvPr/>
        </p:nvSpPr>
        <p:spPr>
          <a:xfrm>
            <a:off x="3748839" y="3341191"/>
            <a:ext cx="1236773" cy="942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97195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be 257">
            <a:extLst>
              <a:ext uri="{FF2B5EF4-FFF2-40B4-BE49-F238E27FC236}">
                <a16:creationId xmlns:a16="http://schemas.microsoft.com/office/drawing/2014/main" id="{53EC7286-BF93-4A42-BF7D-755CFEF8A1D0}"/>
              </a:ext>
            </a:extLst>
          </p:cNvPr>
          <p:cNvSpPr/>
          <p:nvPr/>
        </p:nvSpPr>
        <p:spPr>
          <a:xfrm flipH="1">
            <a:off x="721297" y="1970787"/>
            <a:ext cx="3402023" cy="134678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59" name="Cube 258">
            <a:extLst>
              <a:ext uri="{FF2B5EF4-FFF2-40B4-BE49-F238E27FC236}">
                <a16:creationId xmlns:a16="http://schemas.microsoft.com/office/drawing/2014/main" id="{D29D02C1-C094-4212-8397-29129D45F773}"/>
              </a:ext>
            </a:extLst>
          </p:cNvPr>
          <p:cNvSpPr/>
          <p:nvPr/>
        </p:nvSpPr>
        <p:spPr>
          <a:xfrm flipH="1">
            <a:off x="5525210" y="1970787"/>
            <a:ext cx="3402023" cy="1346780"/>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60" name="Cylinder 259">
            <a:extLst>
              <a:ext uri="{FF2B5EF4-FFF2-40B4-BE49-F238E27FC236}">
                <a16:creationId xmlns:a16="http://schemas.microsoft.com/office/drawing/2014/main" id="{79A371B4-9665-4A60-8BEA-9A9426B4C69E}"/>
              </a:ext>
            </a:extLst>
          </p:cNvPr>
          <p:cNvSpPr/>
          <p:nvPr/>
        </p:nvSpPr>
        <p:spPr>
          <a:xfrm rot="9378143">
            <a:off x="4741199" y="229342"/>
            <a:ext cx="166130" cy="4829670"/>
          </a:xfrm>
          <a:prstGeom prst="can">
            <a:avLst>
              <a:gd name="adj" fmla="val 393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261" name="Straight Arrow Connector 260">
            <a:extLst>
              <a:ext uri="{FF2B5EF4-FFF2-40B4-BE49-F238E27FC236}">
                <a16:creationId xmlns:a16="http://schemas.microsoft.com/office/drawing/2014/main" id="{A5EAA648-68E9-4DD7-B83F-5904E389603C}"/>
              </a:ext>
            </a:extLst>
          </p:cNvPr>
          <p:cNvCxnSpPr>
            <a:cxnSpLocks/>
          </p:cNvCxnSpPr>
          <p:nvPr/>
        </p:nvCxnSpPr>
        <p:spPr>
          <a:xfrm flipH="1" flipV="1">
            <a:off x="3621666" y="565053"/>
            <a:ext cx="890838" cy="19929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6" name="Straight Arrow Connector 265">
            <a:extLst>
              <a:ext uri="{FF2B5EF4-FFF2-40B4-BE49-F238E27FC236}">
                <a16:creationId xmlns:a16="http://schemas.microsoft.com/office/drawing/2014/main" id="{A0A74433-7BC9-4432-BE2D-6B133883CB24}"/>
              </a:ext>
            </a:extLst>
          </p:cNvPr>
          <p:cNvCxnSpPr>
            <a:cxnSpLocks/>
          </p:cNvCxnSpPr>
          <p:nvPr/>
        </p:nvCxnSpPr>
        <p:spPr>
          <a:xfrm>
            <a:off x="5026855" y="565053"/>
            <a:ext cx="65649" cy="20515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1" name="Rectangle 270">
            <a:extLst>
              <a:ext uri="{FF2B5EF4-FFF2-40B4-BE49-F238E27FC236}">
                <a16:creationId xmlns:a16="http://schemas.microsoft.com/office/drawing/2014/main" id="{75546C9E-D3DE-46F2-80DD-8B31942023FB}"/>
              </a:ext>
            </a:extLst>
          </p:cNvPr>
          <p:cNvSpPr/>
          <p:nvPr/>
        </p:nvSpPr>
        <p:spPr>
          <a:xfrm>
            <a:off x="3356970" y="565053"/>
            <a:ext cx="260007"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76" name="Rectangle 275">
            <a:extLst>
              <a:ext uri="{FF2B5EF4-FFF2-40B4-BE49-F238E27FC236}">
                <a16:creationId xmlns:a16="http://schemas.microsoft.com/office/drawing/2014/main" id="{497D04DF-C754-43DC-A3E5-999D6DA142B1}"/>
              </a:ext>
            </a:extLst>
          </p:cNvPr>
          <p:cNvSpPr/>
          <p:nvPr/>
        </p:nvSpPr>
        <p:spPr>
          <a:xfrm>
            <a:off x="4876012" y="214911"/>
            <a:ext cx="30168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77" name="Rectangle 276">
            <a:extLst>
              <a:ext uri="{FF2B5EF4-FFF2-40B4-BE49-F238E27FC236}">
                <a16:creationId xmlns:a16="http://schemas.microsoft.com/office/drawing/2014/main" id="{5379B9E4-BF94-4801-9AA9-D86DDE8DEDB0}"/>
              </a:ext>
            </a:extLst>
          </p:cNvPr>
          <p:cNvSpPr/>
          <p:nvPr/>
        </p:nvSpPr>
        <p:spPr>
          <a:xfrm>
            <a:off x="3616977" y="2558752"/>
            <a:ext cx="362600" cy="523220"/>
          </a:xfrm>
          <a:prstGeom prst="rect">
            <a:avLst/>
          </a:prstGeom>
          <a:noFill/>
        </p:spPr>
        <p:txBody>
          <a:bodyPr wrap="none" lIns="91440" tIns="45720" rIns="91440" bIns="45720">
            <a:spAutoFit/>
          </a:bodyPr>
          <a:lstStyle/>
          <a:p>
            <a:pPr algn="ctr"/>
            <a:r>
              <a:rPr lang="en-AU" sz="2800" dirty="0">
                <a:effectLst/>
                <a:latin typeface="Cambria Math" panose="02040503050406030204" pitchFamily="18" charset="0"/>
                <a:ea typeface="DengXian" panose="02010600030101010101" pitchFamily="2" charset="-122"/>
                <a:cs typeface="Times New Roman" panose="02020603050405020304" pitchFamily="18" charset="0"/>
              </a:rPr>
              <a:t>S</a:t>
            </a:r>
            <a:endParaRPr lang="en-US" sz="7200" b="0" cap="none" spc="0" dirty="0">
              <a:ln w="0"/>
              <a:solidFill>
                <a:schemeClr val="tx1"/>
              </a:solidFill>
              <a:effectLst>
                <a:outerShdw blurRad="38100" dist="19050" dir="2700000" algn="tl" rotWithShape="0">
                  <a:schemeClr val="dk1">
                    <a:alpha val="40000"/>
                  </a:schemeClr>
                </a:outerShdw>
              </a:effectLst>
            </a:endParaRPr>
          </a:p>
        </p:txBody>
      </p:sp>
      <p:sp>
        <p:nvSpPr>
          <p:cNvPr id="279" name="TextBox 278">
            <a:extLst>
              <a:ext uri="{FF2B5EF4-FFF2-40B4-BE49-F238E27FC236}">
                <a16:creationId xmlns:a16="http://schemas.microsoft.com/office/drawing/2014/main" id="{6334E86C-38BE-4A70-BBDB-170DCC297733}"/>
              </a:ext>
            </a:extLst>
          </p:cNvPr>
          <p:cNvSpPr txBox="1"/>
          <p:nvPr/>
        </p:nvSpPr>
        <p:spPr>
          <a:xfrm>
            <a:off x="3048000" y="2551235"/>
            <a:ext cx="6096000" cy="461665"/>
          </a:xfrm>
          <a:prstGeom prst="rect">
            <a:avLst/>
          </a:prstGeom>
          <a:noFill/>
        </p:spPr>
        <p:txBody>
          <a:bodyPr wrap="square">
            <a:spAutoFit/>
          </a:bodyPr>
          <a:lstStyle/>
          <a:p>
            <a:pPr algn="ctr"/>
            <a:r>
              <a:rPr lang="en-AU" sz="2400" dirty="0">
                <a:effectLst/>
                <a:latin typeface="Cambria Math" panose="02040503050406030204" pitchFamily="18" charset="0"/>
                <a:ea typeface="DengXian" panose="02010600030101010101" pitchFamily="2" charset="-122"/>
                <a:cs typeface="Times New Roman" panose="02020603050405020304" pitchFamily="18" charset="0"/>
              </a:rPr>
              <a:t>N</a:t>
            </a:r>
            <a:endParaRPr lang="en-US" sz="6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58475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45464C9-D020-454C-9FFC-A74A3F7E7580}"/>
              </a:ext>
            </a:extLst>
          </p:cNvPr>
          <p:cNvSpPr/>
          <p:nvPr/>
        </p:nvSpPr>
        <p:spPr>
          <a:xfrm>
            <a:off x="3041937" y="2473036"/>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5" name="Oval 4">
            <a:extLst>
              <a:ext uri="{FF2B5EF4-FFF2-40B4-BE49-F238E27FC236}">
                <a16:creationId xmlns:a16="http://schemas.microsoft.com/office/drawing/2014/main" id="{6614E403-D756-42F8-B47E-040B2A91CA1F}"/>
              </a:ext>
            </a:extLst>
          </p:cNvPr>
          <p:cNvSpPr/>
          <p:nvPr/>
        </p:nvSpPr>
        <p:spPr>
          <a:xfrm>
            <a:off x="3041936" y="2864427"/>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6" name="Oval 5">
            <a:extLst>
              <a:ext uri="{FF2B5EF4-FFF2-40B4-BE49-F238E27FC236}">
                <a16:creationId xmlns:a16="http://schemas.microsoft.com/office/drawing/2014/main" id="{733824E2-4268-40AB-B0E5-9ACE26F792CD}"/>
              </a:ext>
            </a:extLst>
          </p:cNvPr>
          <p:cNvSpPr/>
          <p:nvPr/>
        </p:nvSpPr>
        <p:spPr>
          <a:xfrm>
            <a:off x="3041936" y="3255818"/>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7" name="Oval 6">
            <a:extLst>
              <a:ext uri="{FF2B5EF4-FFF2-40B4-BE49-F238E27FC236}">
                <a16:creationId xmlns:a16="http://schemas.microsoft.com/office/drawing/2014/main" id="{313BB352-191A-4EE6-8356-5BC6A3073B5B}"/>
              </a:ext>
            </a:extLst>
          </p:cNvPr>
          <p:cNvSpPr/>
          <p:nvPr/>
        </p:nvSpPr>
        <p:spPr>
          <a:xfrm>
            <a:off x="3041936" y="3647209"/>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8" name="Arc 7">
            <a:extLst>
              <a:ext uri="{FF2B5EF4-FFF2-40B4-BE49-F238E27FC236}">
                <a16:creationId xmlns:a16="http://schemas.microsoft.com/office/drawing/2014/main" id="{DF656A3E-E0A6-4F7E-A9C7-B1ECFD439E10}"/>
              </a:ext>
            </a:extLst>
          </p:cNvPr>
          <p:cNvSpPr/>
          <p:nvPr/>
        </p:nvSpPr>
        <p:spPr>
          <a:xfrm rot="16200000" flipH="1">
            <a:off x="3726011" y="1379396"/>
            <a:ext cx="703117" cy="2890401"/>
          </a:xfrm>
          <a:prstGeom prst="arc">
            <a:avLst>
              <a:gd name="adj1" fmla="val 14774534"/>
              <a:gd name="adj2" fmla="val 1727905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9" name="Arc 8">
            <a:extLst>
              <a:ext uri="{FF2B5EF4-FFF2-40B4-BE49-F238E27FC236}">
                <a16:creationId xmlns:a16="http://schemas.microsoft.com/office/drawing/2014/main" id="{C765FFCF-936B-49F9-8BB3-30F9E709F342}"/>
              </a:ext>
            </a:extLst>
          </p:cNvPr>
          <p:cNvSpPr/>
          <p:nvPr/>
        </p:nvSpPr>
        <p:spPr>
          <a:xfrm rot="16200000" flipH="1">
            <a:off x="3203002" y="2356142"/>
            <a:ext cx="597474" cy="1724887"/>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10" name="Arc 9">
            <a:extLst>
              <a:ext uri="{FF2B5EF4-FFF2-40B4-BE49-F238E27FC236}">
                <a16:creationId xmlns:a16="http://schemas.microsoft.com/office/drawing/2014/main" id="{B0698DF5-07D7-488E-918E-9625AF0476A9}"/>
              </a:ext>
            </a:extLst>
          </p:cNvPr>
          <p:cNvSpPr/>
          <p:nvPr/>
        </p:nvSpPr>
        <p:spPr>
          <a:xfrm rot="16200000" flipH="1">
            <a:off x="3272278" y="2674797"/>
            <a:ext cx="611328" cy="1884214"/>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11" name="Arc 10">
            <a:extLst>
              <a:ext uri="{FF2B5EF4-FFF2-40B4-BE49-F238E27FC236}">
                <a16:creationId xmlns:a16="http://schemas.microsoft.com/office/drawing/2014/main" id="{7BB32D13-8DE8-44D7-83FB-68CFEE5F03CD}"/>
              </a:ext>
            </a:extLst>
          </p:cNvPr>
          <p:cNvSpPr/>
          <p:nvPr/>
        </p:nvSpPr>
        <p:spPr>
          <a:xfrm rot="16200000" flipH="1">
            <a:off x="3147587" y="1568166"/>
            <a:ext cx="597474" cy="1724887"/>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12" name="Arc 11">
            <a:extLst>
              <a:ext uri="{FF2B5EF4-FFF2-40B4-BE49-F238E27FC236}">
                <a16:creationId xmlns:a16="http://schemas.microsoft.com/office/drawing/2014/main" id="{3B190395-D60F-4930-8D62-7E0959482AFD}"/>
              </a:ext>
            </a:extLst>
          </p:cNvPr>
          <p:cNvSpPr/>
          <p:nvPr/>
        </p:nvSpPr>
        <p:spPr>
          <a:xfrm rot="16200000" flipH="1">
            <a:off x="3230710" y="3142380"/>
            <a:ext cx="597474" cy="1724887"/>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cxnSp>
        <p:nvCxnSpPr>
          <p:cNvPr id="13" name="Straight Arrow Connector 12">
            <a:extLst>
              <a:ext uri="{FF2B5EF4-FFF2-40B4-BE49-F238E27FC236}">
                <a16:creationId xmlns:a16="http://schemas.microsoft.com/office/drawing/2014/main" id="{D20BD545-1974-4141-AF8C-0478585378DB}"/>
              </a:ext>
            </a:extLst>
          </p:cNvPr>
          <p:cNvCxnSpPr>
            <a:cxnSpLocks/>
          </p:cNvCxnSpPr>
          <p:nvPr/>
        </p:nvCxnSpPr>
        <p:spPr>
          <a:xfrm>
            <a:off x="3100818" y="2152654"/>
            <a:ext cx="3251484" cy="8437"/>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EB5829E0-7976-4BC9-8153-4076BD93B092}"/>
              </a:ext>
            </a:extLst>
          </p:cNvPr>
          <p:cNvCxnSpPr>
            <a:cxnSpLocks/>
          </p:cNvCxnSpPr>
          <p:nvPr/>
        </p:nvCxnSpPr>
        <p:spPr>
          <a:xfrm>
            <a:off x="3325950" y="4289728"/>
            <a:ext cx="3026352" cy="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B9686F8-B271-46FE-9356-BCC5267FF219}"/>
              </a:ext>
            </a:extLst>
          </p:cNvPr>
          <p:cNvCxnSpPr>
            <a:cxnSpLocks/>
          </p:cNvCxnSpPr>
          <p:nvPr/>
        </p:nvCxnSpPr>
        <p:spPr>
          <a:xfrm>
            <a:off x="6352302" y="2161091"/>
            <a:ext cx="0" cy="2126030"/>
          </a:xfrm>
          <a:prstGeom prst="straightConnector1">
            <a:avLst/>
          </a:prstGeom>
        </p:spPr>
        <p:style>
          <a:lnRef idx="2">
            <a:schemeClr val="dk1"/>
          </a:lnRef>
          <a:fillRef idx="0">
            <a:schemeClr val="dk1"/>
          </a:fillRef>
          <a:effectRef idx="1">
            <a:schemeClr val="dk1"/>
          </a:effectRef>
          <a:fontRef idx="minor">
            <a:schemeClr val="tx1"/>
          </a:fontRef>
        </p:style>
      </p:cxnSp>
      <p:sp>
        <p:nvSpPr>
          <p:cNvPr id="29" name="Oval 28">
            <a:extLst>
              <a:ext uri="{FF2B5EF4-FFF2-40B4-BE49-F238E27FC236}">
                <a16:creationId xmlns:a16="http://schemas.microsoft.com/office/drawing/2014/main" id="{B3116BBF-6C64-4F78-AF9A-76A762CB0785}"/>
              </a:ext>
            </a:extLst>
          </p:cNvPr>
          <p:cNvSpPr/>
          <p:nvPr/>
        </p:nvSpPr>
        <p:spPr>
          <a:xfrm>
            <a:off x="5951391" y="2847099"/>
            <a:ext cx="797502" cy="73775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cxnSp>
        <p:nvCxnSpPr>
          <p:cNvPr id="30" name="Straight Arrow Connector 29">
            <a:extLst>
              <a:ext uri="{FF2B5EF4-FFF2-40B4-BE49-F238E27FC236}">
                <a16:creationId xmlns:a16="http://schemas.microsoft.com/office/drawing/2014/main" id="{14B751F0-884F-47E5-A64F-9F6B89321B2C}"/>
              </a:ext>
            </a:extLst>
          </p:cNvPr>
          <p:cNvCxnSpPr>
            <a:cxnSpLocks/>
          </p:cNvCxnSpPr>
          <p:nvPr/>
        </p:nvCxnSpPr>
        <p:spPr>
          <a:xfrm>
            <a:off x="4585637" y="4421346"/>
            <a:ext cx="170410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CBBBB988-9928-42C0-8039-7E6946358E36}"/>
              </a:ext>
            </a:extLst>
          </p:cNvPr>
          <p:cNvCxnSpPr>
            <a:cxnSpLocks/>
          </p:cNvCxnSpPr>
          <p:nvPr/>
        </p:nvCxnSpPr>
        <p:spPr>
          <a:xfrm flipH="1">
            <a:off x="4585634" y="2010652"/>
            <a:ext cx="1704112" cy="138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2" name="Cube 41">
            <a:extLst>
              <a:ext uri="{FF2B5EF4-FFF2-40B4-BE49-F238E27FC236}">
                <a16:creationId xmlns:a16="http://schemas.microsoft.com/office/drawing/2014/main" id="{AB0C094C-CFC2-4B30-9DD6-10FA84048418}"/>
              </a:ext>
            </a:extLst>
          </p:cNvPr>
          <p:cNvSpPr/>
          <p:nvPr/>
        </p:nvSpPr>
        <p:spPr>
          <a:xfrm>
            <a:off x="3873653" y="451751"/>
            <a:ext cx="649426" cy="2196458"/>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43" name="Straight Arrow Connector 42">
            <a:extLst>
              <a:ext uri="{FF2B5EF4-FFF2-40B4-BE49-F238E27FC236}">
                <a16:creationId xmlns:a16="http://schemas.microsoft.com/office/drawing/2014/main" id="{40FC3675-AB3B-449A-A6A9-82B09385FC70}"/>
              </a:ext>
            </a:extLst>
          </p:cNvPr>
          <p:cNvCxnSpPr>
            <a:cxnSpLocks/>
          </p:cNvCxnSpPr>
          <p:nvPr/>
        </p:nvCxnSpPr>
        <p:spPr>
          <a:xfrm>
            <a:off x="3761509" y="512493"/>
            <a:ext cx="0" cy="15691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9" name="Rectangle 48">
            <a:extLst>
              <a:ext uri="{FF2B5EF4-FFF2-40B4-BE49-F238E27FC236}">
                <a16:creationId xmlns:a16="http://schemas.microsoft.com/office/drawing/2014/main" id="{B7D635AF-9183-41A7-BBDE-FAC9FD069BAD}"/>
              </a:ext>
            </a:extLst>
          </p:cNvPr>
          <p:cNvSpPr/>
          <p:nvPr/>
        </p:nvSpPr>
        <p:spPr>
          <a:xfrm>
            <a:off x="6187277" y="2997107"/>
            <a:ext cx="32573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49">
            <a:extLst>
              <a:ext uri="{FF2B5EF4-FFF2-40B4-BE49-F238E27FC236}">
                <a16:creationId xmlns:a16="http://schemas.microsoft.com/office/drawing/2014/main" id="{25ACFE86-E847-4F88-9A78-771415379CED}"/>
              </a:ext>
            </a:extLst>
          </p:cNvPr>
          <p:cNvSpPr/>
          <p:nvPr/>
        </p:nvSpPr>
        <p:spPr>
          <a:xfrm>
            <a:off x="3940591" y="2245943"/>
            <a:ext cx="3417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1" name="Rectangle 50">
            <a:extLst>
              <a:ext uri="{FF2B5EF4-FFF2-40B4-BE49-F238E27FC236}">
                <a16:creationId xmlns:a16="http://schemas.microsoft.com/office/drawing/2014/main" id="{FA83175E-416B-43DF-8293-BDC4F42F6119}"/>
              </a:ext>
            </a:extLst>
          </p:cNvPr>
          <p:cNvSpPr/>
          <p:nvPr/>
        </p:nvSpPr>
        <p:spPr>
          <a:xfrm>
            <a:off x="3962231" y="621256"/>
            <a:ext cx="2984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5" name="Rectangle 54">
            <a:extLst>
              <a:ext uri="{FF2B5EF4-FFF2-40B4-BE49-F238E27FC236}">
                <a16:creationId xmlns:a16="http://schemas.microsoft.com/office/drawing/2014/main" id="{5F035994-7CDD-496B-9B20-F67E49355E76}"/>
              </a:ext>
            </a:extLst>
          </p:cNvPr>
          <p:cNvSpPr/>
          <p:nvPr/>
        </p:nvSpPr>
        <p:spPr>
          <a:xfrm>
            <a:off x="5307753" y="1630929"/>
            <a:ext cx="26000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6" name="Rectangle 55">
            <a:extLst>
              <a:ext uri="{FF2B5EF4-FFF2-40B4-BE49-F238E27FC236}">
                <a16:creationId xmlns:a16="http://schemas.microsoft.com/office/drawing/2014/main" id="{769DEB60-B371-4D42-B5CF-9E02DD376B6F}"/>
              </a:ext>
            </a:extLst>
          </p:cNvPr>
          <p:cNvSpPr/>
          <p:nvPr/>
        </p:nvSpPr>
        <p:spPr>
          <a:xfrm>
            <a:off x="5392763" y="4420352"/>
            <a:ext cx="26000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7" name="Rectangle 56">
            <a:extLst>
              <a:ext uri="{FF2B5EF4-FFF2-40B4-BE49-F238E27FC236}">
                <a16:creationId xmlns:a16="http://schemas.microsoft.com/office/drawing/2014/main" id="{2EE5C0DD-6192-414B-AFEF-9B2DEF1D2C69}"/>
              </a:ext>
            </a:extLst>
          </p:cNvPr>
          <p:cNvSpPr/>
          <p:nvPr/>
        </p:nvSpPr>
        <p:spPr>
          <a:xfrm>
            <a:off x="3501739" y="1161744"/>
            <a:ext cx="301686"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220263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ube 41">
            <a:extLst>
              <a:ext uri="{FF2B5EF4-FFF2-40B4-BE49-F238E27FC236}">
                <a16:creationId xmlns:a16="http://schemas.microsoft.com/office/drawing/2014/main" id="{31D6F8FF-C677-4450-BA1A-F8CF685AC045}"/>
              </a:ext>
            </a:extLst>
          </p:cNvPr>
          <p:cNvSpPr/>
          <p:nvPr/>
        </p:nvSpPr>
        <p:spPr>
          <a:xfrm>
            <a:off x="4446886" y="3563854"/>
            <a:ext cx="649426" cy="2196458"/>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43" name="Straight Arrow Connector 42">
            <a:extLst>
              <a:ext uri="{FF2B5EF4-FFF2-40B4-BE49-F238E27FC236}">
                <a16:creationId xmlns:a16="http://schemas.microsoft.com/office/drawing/2014/main" id="{BCC102FB-7677-4C57-A7B7-E3EF6C26EE93}"/>
              </a:ext>
            </a:extLst>
          </p:cNvPr>
          <p:cNvCxnSpPr>
            <a:cxnSpLocks/>
          </p:cNvCxnSpPr>
          <p:nvPr/>
        </p:nvCxnSpPr>
        <p:spPr>
          <a:xfrm>
            <a:off x="4334742" y="3624596"/>
            <a:ext cx="0" cy="15691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5" name="Rectangle 44">
            <a:extLst>
              <a:ext uri="{FF2B5EF4-FFF2-40B4-BE49-F238E27FC236}">
                <a16:creationId xmlns:a16="http://schemas.microsoft.com/office/drawing/2014/main" id="{135829E8-CAE1-4B42-B7A6-886F96B868DE}"/>
              </a:ext>
            </a:extLst>
          </p:cNvPr>
          <p:cNvSpPr/>
          <p:nvPr/>
        </p:nvSpPr>
        <p:spPr>
          <a:xfrm>
            <a:off x="4513824" y="5358046"/>
            <a:ext cx="3417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F42F3D48-6C6D-4E14-9573-A7FF19261AE0}"/>
              </a:ext>
            </a:extLst>
          </p:cNvPr>
          <p:cNvSpPr/>
          <p:nvPr/>
        </p:nvSpPr>
        <p:spPr>
          <a:xfrm>
            <a:off x="4535464" y="3733359"/>
            <a:ext cx="2984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E39F23B7-21FD-48B5-AD7D-A40D2E40949C}"/>
              </a:ext>
            </a:extLst>
          </p:cNvPr>
          <p:cNvSpPr/>
          <p:nvPr/>
        </p:nvSpPr>
        <p:spPr>
          <a:xfrm>
            <a:off x="4074972" y="4273847"/>
            <a:ext cx="301686"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7" name="Oval 26">
            <a:extLst>
              <a:ext uri="{FF2B5EF4-FFF2-40B4-BE49-F238E27FC236}">
                <a16:creationId xmlns:a16="http://schemas.microsoft.com/office/drawing/2014/main" id="{8BC66AEF-B092-4118-808E-6FBCA1E0353F}"/>
              </a:ext>
            </a:extLst>
          </p:cNvPr>
          <p:cNvSpPr/>
          <p:nvPr/>
        </p:nvSpPr>
        <p:spPr>
          <a:xfrm>
            <a:off x="3615170" y="2228852"/>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28" name="Oval 27">
            <a:extLst>
              <a:ext uri="{FF2B5EF4-FFF2-40B4-BE49-F238E27FC236}">
                <a16:creationId xmlns:a16="http://schemas.microsoft.com/office/drawing/2014/main" id="{3756F056-3D3B-4C9D-86F2-57CA345C352C}"/>
              </a:ext>
            </a:extLst>
          </p:cNvPr>
          <p:cNvSpPr/>
          <p:nvPr/>
        </p:nvSpPr>
        <p:spPr>
          <a:xfrm>
            <a:off x="3615169" y="2620243"/>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29" name="Oval 28">
            <a:extLst>
              <a:ext uri="{FF2B5EF4-FFF2-40B4-BE49-F238E27FC236}">
                <a16:creationId xmlns:a16="http://schemas.microsoft.com/office/drawing/2014/main" id="{AE656978-03B0-4778-9E51-AEE0904F5152}"/>
              </a:ext>
            </a:extLst>
          </p:cNvPr>
          <p:cNvSpPr/>
          <p:nvPr/>
        </p:nvSpPr>
        <p:spPr>
          <a:xfrm>
            <a:off x="3615169" y="3011634"/>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30" name="Oval 29">
            <a:extLst>
              <a:ext uri="{FF2B5EF4-FFF2-40B4-BE49-F238E27FC236}">
                <a16:creationId xmlns:a16="http://schemas.microsoft.com/office/drawing/2014/main" id="{1C145DE3-AC0D-4BB8-BD94-024B5331CB3A}"/>
              </a:ext>
            </a:extLst>
          </p:cNvPr>
          <p:cNvSpPr/>
          <p:nvPr/>
        </p:nvSpPr>
        <p:spPr>
          <a:xfrm>
            <a:off x="3615169" y="3403025"/>
            <a:ext cx="2480831" cy="31172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31" name="Arc 30">
            <a:extLst>
              <a:ext uri="{FF2B5EF4-FFF2-40B4-BE49-F238E27FC236}">
                <a16:creationId xmlns:a16="http://schemas.microsoft.com/office/drawing/2014/main" id="{C4924D2A-D7D5-4D8D-ADD2-11257D6955EC}"/>
              </a:ext>
            </a:extLst>
          </p:cNvPr>
          <p:cNvSpPr/>
          <p:nvPr/>
        </p:nvSpPr>
        <p:spPr>
          <a:xfrm rot="16200000" flipH="1">
            <a:off x="4299244" y="1135212"/>
            <a:ext cx="703117" cy="2890401"/>
          </a:xfrm>
          <a:prstGeom prst="arc">
            <a:avLst>
              <a:gd name="adj1" fmla="val 14774534"/>
              <a:gd name="adj2" fmla="val 1727905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32" name="Arc 31">
            <a:extLst>
              <a:ext uri="{FF2B5EF4-FFF2-40B4-BE49-F238E27FC236}">
                <a16:creationId xmlns:a16="http://schemas.microsoft.com/office/drawing/2014/main" id="{375389A8-2774-45DB-880E-08AF6A668A5E}"/>
              </a:ext>
            </a:extLst>
          </p:cNvPr>
          <p:cNvSpPr/>
          <p:nvPr/>
        </p:nvSpPr>
        <p:spPr>
          <a:xfrm rot="16200000" flipH="1">
            <a:off x="3776235" y="2111958"/>
            <a:ext cx="597474" cy="1724887"/>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33" name="Arc 32">
            <a:extLst>
              <a:ext uri="{FF2B5EF4-FFF2-40B4-BE49-F238E27FC236}">
                <a16:creationId xmlns:a16="http://schemas.microsoft.com/office/drawing/2014/main" id="{FAE889ED-50F0-4ABE-BE41-07A43267B86B}"/>
              </a:ext>
            </a:extLst>
          </p:cNvPr>
          <p:cNvSpPr/>
          <p:nvPr/>
        </p:nvSpPr>
        <p:spPr>
          <a:xfrm rot="16200000" flipH="1">
            <a:off x="3845511" y="2430613"/>
            <a:ext cx="611328" cy="1884214"/>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34" name="Arc 33">
            <a:extLst>
              <a:ext uri="{FF2B5EF4-FFF2-40B4-BE49-F238E27FC236}">
                <a16:creationId xmlns:a16="http://schemas.microsoft.com/office/drawing/2014/main" id="{9356F2E3-183C-4682-9C66-7A3EB8243B96}"/>
              </a:ext>
            </a:extLst>
          </p:cNvPr>
          <p:cNvSpPr/>
          <p:nvPr/>
        </p:nvSpPr>
        <p:spPr>
          <a:xfrm rot="16200000" flipH="1">
            <a:off x="3720820" y="1323982"/>
            <a:ext cx="597474" cy="1724887"/>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sp>
        <p:nvSpPr>
          <p:cNvPr id="35" name="Arc 34">
            <a:extLst>
              <a:ext uri="{FF2B5EF4-FFF2-40B4-BE49-F238E27FC236}">
                <a16:creationId xmlns:a16="http://schemas.microsoft.com/office/drawing/2014/main" id="{E632E134-7672-4820-AB50-B4F27E17AF2E}"/>
              </a:ext>
            </a:extLst>
          </p:cNvPr>
          <p:cNvSpPr/>
          <p:nvPr/>
        </p:nvSpPr>
        <p:spPr>
          <a:xfrm rot="16200000" flipH="1">
            <a:off x="3803943" y="2898196"/>
            <a:ext cx="597474" cy="1724887"/>
          </a:xfrm>
          <a:prstGeom prst="arc">
            <a:avLst>
              <a:gd name="adj1" fmla="val 13723609"/>
              <a:gd name="adj2" fmla="val 1976824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AU" dirty="0"/>
          </a:p>
        </p:txBody>
      </p:sp>
      <p:cxnSp>
        <p:nvCxnSpPr>
          <p:cNvPr id="36" name="Straight Arrow Connector 35">
            <a:extLst>
              <a:ext uri="{FF2B5EF4-FFF2-40B4-BE49-F238E27FC236}">
                <a16:creationId xmlns:a16="http://schemas.microsoft.com/office/drawing/2014/main" id="{B7A26EE2-2A1F-4627-BB64-18F241C528B5}"/>
              </a:ext>
            </a:extLst>
          </p:cNvPr>
          <p:cNvCxnSpPr>
            <a:cxnSpLocks/>
          </p:cNvCxnSpPr>
          <p:nvPr/>
        </p:nvCxnSpPr>
        <p:spPr>
          <a:xfrm>
            <a:off x="3674051" y="1908470"/>
            <a:ext cx="3251484" cy="8437"/>
          </a:xfrm>
          <a:prstGeom prst="straightConnector1">
            <a:avLst/>
          </a:prstGeom>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8859FBEB-169C-43CB-928E-3BD1232617C6}"/>
              </a:ext>
            </a:extLst>
          </p:cNvPr>
          <p:cNvCxnSpPr>
            <a:cxnSpLocks/>
          </p:cNvCxnSpPr>
          <p:nvPr/>
        </p:nvCxnSpPr>
        <p:spPr>
          <a:xfrm>
            <a:off x="3899183" y="4045544"/>
            <a:ext cx="3026352" cy="0"/>
          </a:xfrm>
          <a:prstGeom prst="straightConnector1">
            <a:avLst/>
          </a:prstGeom>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FBC91800-C34C-48E0-981C-B374708E53D2}"/>
              </a:ext>
            </a:extLst>
          </p:cNvPr>
          <p:cNvCxnSpPr>
            <a:cxnSpLocks/>
          </p:cNvCxnSpPr>
          <p:nvPr/>
        </p:nvCxnSpPr>
        <p:spPr>
          <a:xfrm>
            <a:off x="6925535" y="1916907"/>
            <a:ext cx="0" cy="2126030"/>
          </a:xfrm>
          <a:prstGeom prst="straightConnector1">
            <a:avLst/>
          </a:prstGeom>
        </p:spPr>
        <p:style>
          <a:lnRef idx="2">
            <a:schemeClr val="dk1"/>
          </a:lnRef>
          <a:fillRef idx="0">
            <a:schemeClr val="dk1"/>
          </a:fillRef>
          <a:effectRef idx="1">
            <a:schemeClr val="dk1"/>
          </a:effectRef>
          <a:fontRef idx="minor">
            <a:schemeClr val="tx1"/>
          </a:fontRef>
        </p:style>
      </p:cxnSp>
      <p:sp>
        <p:nvSpPr>
          <p:cNvPr id="39" name="Oval 38">
            <a:extLst>
              <a:ext uri="{FF2B5EF4-FFF2-40B4-BE49-F238E27FC236}">
                <a16:creationId xmlns:a16="http://schemas.microsoft.com/office/drawing/2014/main" id="{0D0FD097-36AF-4E04-8276-090E0125A18B}"/>
              </a:ext>
            </a:extLst>
          </p:cNvPr>
          <p:cNvSpPr/>
          <p:nvPr/>
        </p:nvSpPr>
        <p:spPr>
          <a:xfrm>
            <a:off x="6524624" y="2602915"/>
            <a:ext cx="797502" cy="73775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cxnSp>
        <p:nvCxnSpPr>
          <p:cNvPr id="40" name="Straight Arrow Connector 39">
            <a:extLst>
              <a:ext uri="{FF2B5EF4-FFF2-40B4-BE49-F238E27FC236}">
                <a16:creationId xmlns:a16="http://schemas.microsoft.com/office/drawing/2014/main" id="{08FC5F83-BF9A-4D74-A5F7-5F1650890FDB}"/>
              </a:ext>
            </a:extLst>
          </p:cNvPr>
          <p:cNvCxnSpPr>
            <a:cxnSpLocks/>
          </p:cNvCxnSpPr>
          <p:nvPr/>
        </p:nvCxnSpPr>
        <p:spPr>
          <a:xfrm>
            <a:off x="5288939" y="1787261"/>
            <a:ext cx="170410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1FCB4DB-6332-4BC1-BBCF-210EE9277E3D}"/>
              </a:ext>
            </a:extLst>
          </p:cNvPr>
          <p:cNvCxnSpPr>
            <a:cxnSpLocks/>
          </p:cNvCxnSpPr>
          <p:nvPr/>
        </p:nvCxnSpPr>
        <p:spPr>
          <a:xfrm flipH="1">
            <a:off x="5299793" y="4157365"/>
            <a:ext cx="1704112" cy="138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Rectangle 43">
            <a:extLst>
              <a:ext uri="{FF2B5EF4-FFF2-40B4-BE49-F238E27FC236}">
                <a16:creationId xmlns:a16="http://schemas.microsoft.com/office/drawing/2014/main" id="{DA8F50AC-8BC9-46F5-A29B-3C99FB2BAE33}"/>
              </a:ext>
            </a:extLst>
          </p:cNvPr>
          <p:cNvSpPr/>
          <p:nvPr/>
        </p:nvSpPr>
        <p:spPr>
          <a:xfrm>
            <a:off x="6760510" y="2752923"/>
            <a:ext cx="32573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B65AEBAE-D1EC-4F81-968B-148FA337034B}"/>
              </a:ext>
            </a:extLst>
          </p:cNvPr>
          <p:cNvSpPr/>
          <p:nvPr/>
        </p:nvSpPr>
        <p:spPr>
          <a:xfrm>
            <a:off x="5880986" y="1423110"/>
            <a:ext cx="26000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8" name="Rectangle 47">
            <a:extLst>
              <a:ext uri="{FF2B5EF4-FFF2-40B4-BE49-F238E27FC236}">
                <a16:creationId xmlns:a16="http://schemas.microsoft.com/office/drawing/2014/main" id="{C0AD9B19-5DFD-4631-8D45-894867D4C990}"/>
              </a:ext>
            </a:extLst>
          </p:cNvPr>
          <p:cNvSpPr/>
          <p:nvPr/>
        </p:nvSpPr>
        <p:spPr>
          <a:xfrm>
            <a:off x="5965996" y="4176168"/>
            <a:ext cx="26000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01118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29764C6E-B76B-4AF7-B2CE-9E87B2495813}"/>
              </a:ext>
            </a:extLst>
          </p:cNvPr>
          <p:cNvPicPr>
            <a:picLocks noChangeAspect="1"/>
          </p:cNvPicPr>
          <p:nvPr/>
        </p:nvPicPr>
        <p:blipFill>
          <a:blip r:embed="rId2"/>
          <a:stretch>
            <a:fillRect/>
          </a:stretch>
        </p:blipFill>
        <p:spPr>
          <a:xfrm>
            <a:off x="935181" y="706756"/>
            <a:ext cx="9892145" cy="4805719"/>
          </a:xfrm>
          <a:prstGeom prst="rect">
            <a:avLst/>
          </a:prstGeom>
        </p:spPr>
      </p:pic>
      <p:cxnSp>
        <p:nvCxnSpPr>
          <p:cNvPr id="73" name="Straight Arrow Connector 72">
            <a:extLst>
              <a:ext uri="{FF2B5EF4-FFF2-40B4-BE49-F238E27FC236}">
                <a16:creationId xmlns:a16="http://schemas.microsoft.com/office/drawing/2014/main" id="{99877678-3D50-481A-8B5C-75B0AE9456E8}"/>
              </a:ext>
            </a:extLst>
          </p:cNvPr>
          <p:cNvCxnSpPr>
            <a:cxnSpLocks/>
          </p:cNvCxnSpPr>
          <p:nvPr/>
        </p:nvCxnSpPr>
        <p:spPr>
          <a:xfrm>
            <a:off x="6320271" y="1194955"/>
            <a:ext cx="0" cy="8260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717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213D4CD0-1F30-4576-8523-DBD9C1367E31}"/>
              </a:ext>
            </a:extLst>
          </p:cNvPr>
          <p:cNvSpPr/>
          <p:nvPr/>
        </p:nvSpPr>
        <p:spPr>
          <a:xfrm>
            <a:off x="360648" y="4657192"/>
            <a:ext cx="3109530" cy="8348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2064" name="Rectangle 2063">
            <a:extLst>
              <a:ext uri="{FF2B5EF4-FFF2-40B4-BE49-F238E27FC236}">
                <a16:creationId xmlns:a16="http://schemas.microsoft.com/office/drawing/2014/main" id="{38A3B952-D3B4-42F7-B6EF-580F40D8057D}"/>
              </a:ext>
            </a:extLst>
          </p:cNvPr>
          <p:cNvSpPr/>
          <p:nvPr/>
        </p:nvSpPr>
        <p:spPr>
          <a:xfrm flipH="1">
            <a:off x="3106688"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2" name="Rectangle 81">
            <a:extLst>
              <a:ext uri="{FF2B5EF4-FFF2-40B4-BE49-F238E27FC236}">
                <a16:creationId xmlns:a16="http://schemas.microsoft.com/office/drawing/2014/main" id="{6A1E06AB-4923-49BF-A8B0-12F97194EE72}"/>
              </a:ext>
            </a:extLst>
          </p:cNvPr>
          <p:cNvSpPr/>
          <p:nvPr/>
        </p:nvSpPr>
        <p:spPr>
          <a:xfrm flipH="1">
            <a:off x="2923997"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3" name="Rectangle 82">
            <a:extLst>
              <a:ext uri="{FF2B5EF4-FFF2-40B4-BE49-F238E27FC236}">
                <a16:creationId xmlns:a16="http://schemas.microsoft.com/office/drawing/2014/main" id="{691BC245-20B3-4BF6-A3D7-19CA96CDC877}"/>
              </a:ext>
            </a:extLst>
          </p:cNvPr>
          <p:cNvSpPr/>
          <p:nvPr/>
        </p:nvSpPr>
        <p:spPr>
          <a:xfrm flipH="1">
            <a:off x="470452"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4" name="Rectangle 83">
            <a:extLst>
              <a:ext uri="{FF2B5EF4-FFF2-40B4-BE49-F238E27FC236}">
                <a16:creationId xmlns:a16="http://schemas.microsoft.com/office/drawing/2014/main" id="{83C661CF-B49A-4769-A29B-5A4B87B8816B}"/>
              </a:ext>
            </a:extLst>
          </p:cNvPr>
          <p:cNvSpPr/>
          <p:nvPr/>
        </p:nvSpPr>
        <p:spPr>
          <a:xfrm flipH="1">
            <a:off x="2401483"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5" name="Rectangle 84">
            <a:extLst>
              <a:ext uri="{FF2B5EF4-FFF2-40B4-BE49-F238E27FC236}">
                <a16:creationId xmlns:a16="http://schemas.microsoft.com/office/drawing/2014/main" id="{D2A84496-B709-488F-B8FE-9DEEBCAB3AB5}"/>
              </a:ext>
            </a:extLst>
          </p:cNvPr>
          <p:cNvSpPr/>
          <p:nvPr/>
        </p:nvSpPr>
        <p:spPr>
          <a:xfrm>
            <a:off x="4541235" y="4657192"/>
            <a:ext cx="3109530" cy="8348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86" name="Rectangle 85">
            <a:extLst>
              <a:ext uri="{FF2B5EF4-FFF2-40B4-BE49-F238E27FC236}">
                <a16:creationId xmlns:a16="http://schemas.microsoft.com/office/drawing/2014/main" id="{6C95C826-B3D6-4E84-A396-2D6D8623F7F4}"/>
              </a:ext>
            </a:extLst>
          </p:cNvPr>
          <p:cNvSpPr/>
          <p:nvPr/>
        </p:nvSpPr>
        <p:spPr>
          <a:xfrm>
            <a:off x="8721822" y="4657192"/>
            <a:ext cx="3109530" cy="8348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87" name="Rectangle 86">
            <a:extLst>
              <a:ext uri="{FF2B5EF4-FFF2-40B4-BE49-F238E27FC236}">
                <a16:creationId xmlns:a16="http://schemas.microsoft.com/office/drawing/2014/main" id="{B000C149-EA1E-427E-8BCF-BA84562C2C60}"/>
              </a:ext>
            </a:extLst>
          </p:cNvPr>
          <p:cNvSpPr/>
          <p:nvPr/>
        </p:nvSpPr>
        <p:spPr>
          <a:xfrm flipH="1">
            <a:off x="4786875"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8" name="Rectangle 87">
            <a:extLst>
              <a:ext uri="{FF2B5EF4-FFF2-40B4-BE49-F238E27FC236}">
                <a16:creationId xmlns:a16="http://schemas.microsoft.com/office/drawing/2014/main" id="{676F0809-DBCB-40AE-AD66-7D2A9CF4249A}"/>
              </a:ext>
            </a:extLst>
          </p:cNvPr>
          <p:cNvSpPr/>
          <p:nvPr/>
        </p:nvSpPr>
        <p:spPr>
          <a:xfrm flipH="1">
            <a:off x="4968620"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9" name="Rectangle 88">
            <a:extLst>
              <a:ext uri="{FF2B5EF4-FFF2-40B4-BE49-F238E27FC236}">
                <a16:creationId xmlns:a16="http://schemas.microsoft.com/office/drawing/2014/main" id="{130DD0D7-8303-4850-8395-80CC88371979}"/>
              </a:ext>
            </a:extLst>
          </p:cNvPr>
          <p:cNvSpPr/>
          <p:nvPr/>
        </p:nvSpPr>
        <p:spPr>
          <a:xfrm flipH="1">
            <a:off x="5157464"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0" name="Rectangle 89">
            <a:extLst>
              <a:ext uri="{FF2B5EF4-FFF2-40B4-BE49-F238E27FC236}">
                <a16:creationId xmlns:a16="http://schemas.microsoft.com/office/drawing/2014/main" id="{6236C5E2-EDAB-46F5-9A71-5FC3872E3C0A}"/>
              </a:ext>
            </a:extLst>
          </p:cNvPr>
          <p:cNvSpPr/>
          <p:nvPr/>
        </p:nvSpPr>
        <p:spPr>
          <a:xfrm flipH="1">
            <a:off x="4605130"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1" name="Rectangle 90">
            <a:extLst>
              <a:ext uri="{FF2B5EF4-FFF2-40B4-BE49-F238E27FC236}">
                <a16:creationId xmlns:a16="http://schemas.microsoft.com/office/drawing/2014/main" id="{2E40F667-C222-42D9-AE1A-D69676470A9C}"/>
              </a:ext>
            </a:extLst>
          </p:cNvPr>
          <p:cNvSpPr/>
          <p:nvPr/>
        </p:nvSpPr>
        <p:spPr>
          <a:xfrm flipH="1">
            <a:off x="5755467"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2" name="Rectangle 91">
            <a:extLst>
              <a:ext uri="{FF2B5EF4-FFF2-40B4-BE49-F238E27FC236}">
                <a16:creationId xmlns:a16="http://schemas.microsoft.com/office/drawing/2014/main" id="{10914C46-3DAE-4BF3-896A-8FBA4F773DF8}"/>
              </a:ext>
            </a:extLst>
          </p:cNvPr>
          <p:cNvSpPr/>
          <p:nvPr/>
        </p:nvSpPr>
        <p:spPr>
          <a:xfrm flipH="1">
            <a:off x="5936972"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3" name="Rectangle 92">
            <a:extLst>
              <a:ext uri="{FF2B5EF4-FFF2-40B4-BE49-F238E27FC236}">
                <a16:creationId xmlns:a16="http://schemas.microsoft.com/office/drawing/2014/main" id="{FE299B96-F3A0-4628-8547-4A8F0203438B}"/>
              </a:ext>
            </a:extLst>
          </p:cNvPr>
          <p:cNvSpPr/>
          <p:nvPr/>
        </p:nvSpPr>
        <p:spPr>
          <a:xfrm flipH="1">
            <a:off x="6120144"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4" name="Rectangle 93">
            <a:extLst>
              <a:ext uri="{FF2B5EF4-FFF2-40B4-BE49-F238E27FC236}">
                <a16:creationId xmlns:a16="http://schemas.microsoft.com/office/drawing/2014/main" id="{73E483E3-22C4-42D9-9A29-30320C85F958}"/>
              </a:ext>
            </a:extLst>
          </p:cNvPr>
          <p:cNvSpPr/>
          <p:nvPr/>
        </p:nvSpPr>
        <p:spPr>
          <a:xfrm flipH="1">
            <a:off x="6303316"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5" name="Rectangle 94">
            <a:extLst>
              <a:ext uri="{FF2B5EF4-FFF2-40B4-BE49-F238E27FC236}">
                <a16:creationId xmlns:a16="http://schemas.microsoft.com/office/drawing/2014/main" id="{3C2A036D-08A0-43E5-BDAA-EC378FBDFDA7}"/>
              </a:ext>
            </a:extLst>
          </p:cNvPr>
          <p:cNvSpPr/>
          <p:nvPr/>
        </p:nvSpPr>
        <p:spPr>
          <a:xfrm flipH="1">
            <a:off x="7474580"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6" name="Rectangle 95">
            <a:extLst>
              <a:ext uri="{FF2B5EF4-FFF2-40B4-BE49-F238E27FC236}">
                <a16:creationId xmlns:a16="http://schemas.microsoft.com/office/drawing/2014/main" id="{4ADD9D80-3436-4557-AA5E-BB7C28076605}"/>
              </a:ext>
            </a:extLst>
          </p:cNvPr>
          <p:cNvSpPr/>
          <p:nvPr/>
        </p:nvSpPr>
        <p:spPr>
          <a:xfrm flipH="1">
            <a:off x="7293431"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7" name="Rectangle 96">
            <a:extLst>
              <a:ext uri="{FF2B5EF4-FFF2-40B4-BE49-F238E27FC236}">
                <a16:creationId xmlns:a16="http://schemas.microsoft.com/office/drawing/2014/main" id="{F2122029-E154-4649-A281-E2DC3BEA94D0}"/>
              </a:ext>
            </a:extLst>
          </p:cNvPr>
          <p:cNvSpPr/>
          <p:nvPr/>
        </p:nvSpPr>
        <p:spPr>
          <a:xfrm flipH="1">
            <a:off x="7109791" y="4759423"/>
            <a:ext cx="124949" cy="63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65" name="Rectangle 2064">
            <a:extLst>
              <a:ext uri="{FF2B5EF4-FFF2-40B4-BE49-F238E27FC236}">
                <a16:creationId xmlns:a16="http://schemas.microsoft.com/office/drawing/2014/main" id="{547A2EAE-DAAE-41C8-94A2-3400232738BC}"/>
              </a:ext>
            </a:extLst>
          </p:cNvPr>
          <p:cNvSpPr/>
          <p:nvPr/>
        </p:nvSpPr>
        <p:spPr>
          <a:xfrm>
            <a:off x="8721822" y="4657192"/>
            <a:ext cx="1302501" cy="834887"/>
          </a:xfrm>
          <a:prstGeom prst="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dirty="0"/>
          </a:p>
        </p:txBody>
      </p:sp>
      <p:sp>
        <p:nvSpPr>
          <p:cNvPr id="99" name="Rectangle 98">
            <a:extLst>
              <a:ext uri="{FF2B5EF4-FFF2-40B4-BE49-F238E27FC236}">
                <a16:creationId xmlns:a16="http://schemas.microsoft.com/office/drawing/2014/main" id="{B2B3D870-A503-4EFF-9F53-D991E944350D}"/>
              </a:ext>
            </a:extLst>
          </p:cNvPr>
          <p:cNvSpPr/>
          <p:nvPr/>
        </p:nvSpPr>
        <p:spPr>
          <a:xfrm flipH="1">
            <a:off x="10528850" y="4657192"/>
            <a:ext cx="1302501" cy="834887"/>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00" name="Rectangle 99">
            <a:extLst>
              <a:ext uri="{FF2B5EF4-FFF2-40B4-BE49-F238E27FC236}">
                <a16:creationId xmlns:a16="http://schemas.microsoft.com/office/drawing/2014/main" id="{0C43B1A9-F9C7-4B95-9DB2-AD322E0B2FDC}"/>
              </a:ext>
            </a:extLst>
          </p:cNvPr>
          <p:cNvSpPr/>
          <p:nvPr/>
        </p:nvSpPr>
        <p:spPr>
          <a:xfrm>
            <a:off x="9638117" y="4657193"/>
            <a:ext cx="386206" cy="834886"/>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dirty="0"/>
          </a:p>
        </p:txBody>
      </p:sp>
      <p:sp>
        <p:nvSpPr>
          <p:cNvPr id="101" name="Rectangle 100">
            <a:extLst>
              <a:ext uri="{FF2B5EF4-FFF2-40B4-BE49-F238E27FC236}">
                <a16:creationId xmlns:a16="http://schemas.microsoft.com/office/drawing/2014/main" id="{D84F8904-14E1-4345-B4E2-A1BFCA73058A}"/>
              </a:ext>
            </a:extLst>
          </p:cNvPr>
          <p:cNvSpPr/>
          <p:nvPr/>
        </p:nvSpPr>
        <p:spPr>
          <a:xfrm>
            <a:off x="10528849" y="4657191"/>
            <a:ext cx="386206" cy="834887"/>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dirty="0"/>
          </a:p>
        </p:txBody>
      </p:sp>
      <p:pic>
        <p:nvPicPr>
          <p:cNvPr id="2067" name="Picture 2066">
            <a:extLst>
              <a:ext uri="{FF2B5EF4-FFF2-40B4-BE49-F238E27FC236}">
                <a16:creationId xmlns:a16="http://schemas.microsoft.com/office/drawing/2014/main" id="{A644E1BB-CE6B-4F37-BC0E-1DC59E80713B}"/>
              </a:ext>
            </a:extLst>
          </p:cNvPr>
          <p:cNvPicPr>
            <a:picLocks noChangeAspect="1"/>
          </p:cNvPicPr>
          <p:nvPr/>
        </p:nvPicPr>
        <p:blipFill rotWithShape="1">
          <a:blip r:embed="rId2"/>
          <a:srcRect r="7573"/>
          <a:stretch/>
        </p:blipFill>
        <p:spPr>
          <a:xfrm>
            <a:off x="5689374" y="1320999"/>
            <a:ext cx="986488" cy="2595946"/>
          </a:xfrm>
          <a:prstGeom prst="rect">
            <a:avLst/>
          </a:prstGeom>
        </p:spPr>
      </p:pic>
      <mc:AlternateContent xmlns:mc="http://schemas.openxmlformats.org/markup-compatibility/2006" xmlns:p14="http://schemas.microsoft.com/office/powerpoint/2010/main">
        <mc:Choice Requires="p14">
          <p:contentPart p14:bwMode="auto" r:id="rId3">
            <p14:nvContentPartPr>
              <p14:cNvPr id="2068" name="Ink 2067">
                <a:extLst>
                  <a:ext uri="{FF2B5EF4-FFF2-40B4-BE49-F238E27FC236}">
                    <a16:creationId xmlns:a16="http://schemas.microsoft.com/office/drawing/2014/main" id="{4FFC5F77-11AD-44D0-AA7F-D385E50C523B}"/>
                  </a:ext>
                </a:extLst>
              </p14:cNvPr>
              <p14:cNvContentPartPr/>
              <p14:nvPr/>
            </p14:nvContentPartPr>
            <p14:xfrm>
              <a:off x="6695094" y="3180846"/>
              <a:ext cx="167760" cy="238320"/>
            </p14:xfrm>
          </p:contentPart>
        </mc:Choice>
        <mc:Fallback xmlns="">
          <p:pic>
            <p:nvPicPr>
              <p:cNvPr id="2068" name="Ink 2067">
                <a:extLst>
                  <a:ext uri="{FF2B5EF4-FFF2-40B4-BE49-F238E27FC236}">
                    <a16:creationId xmlns:a16="http://schemas.microsoft.com/office/drawing/2014/main" id="{4FFC5F77-11AD-44D0-AA7F-D385E50C523B}"/>
                  </a:ext>
                </a:extLst>
              </p:cNvPr>
              <p:cNvPicPr/>
              <p:nvPr/>
            </p:nvPicPr>
            <p:blipFill>
              <a:blip r:embed="rId4"/>
              <a:stretch>
                <a:fillRect/>
              </a:stretch>
            </p:blipFill>
            <p:spPr>
              <a:xfrm>
                <a:off x="6686094" y="3171846"/>
                <a:ext cx="185400" cy="255960"/>
              </a:xfrm>
              <a:prstGeom prst="rect">
                <a:avLst/>
              </a:prstGeom>
            </p:spPr>
          </p:pic>
        </mc:Fallback>
      </mc:AlternateContent>
      <p:sp>
        <p:nvSpPr>
          <p:cNvPr id="2071" name="Rectangle 2070">
            <a:extLst>
              <a:ext uri="{FF2B5EF4-FFF2-40B4-BE49-F238E27FC236}">
                <a16:creationId xmlns:a16="http://schemas.microsoft.com/office/drawing/2014/main" id="{6E40549A-3737-412C-8923-47349675BADB}"/>
              </a:ext>
            </a:extLst>
          </p:cNvPr>
          <p:cNvSpPr/>
          <p:nvPr/>
        </p:nvSpPr>
        <p:spPr>
          <a:xfrm flipH="1">
            <a:off x="6276112" y="3254040"/>
            <a:ext cx="1100310" cy="32678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072" name="Oval 2071">
            <a:extLst>
              <a:ext uri="{FF2B5EF4-FFF2-40B4-BE49-F238E27FC236}">
                <a16:creationId xmlns:a16="http://schemas.microsoft.com/office/drawing/2014/main" id="{F38AD90B-5261-473A-883B-1AE026AA845B}"/>
              </a:ext>
            </a:extLst>
          </p:cNvPr>
          <p:cNvSpPr/>
          <p:nvPr/>
        </p:nvSpPr>
        <p:spPr>
          <a:xfrm>
            <a:off x="5989732" y="1515419"/>
            <a:ext cx="457201" cy="2453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pic>
        <p:nvPicPr>
          <p:cNvPr id="2073" name="Picture 6" descr="Discharge of electricity through gases at low pressure - Discovery of  electrons">
            <a:extLst>
              <a:ext uri="{FF2B5EF4-FFF2-40B4-BE49-F238E27FC236}">
                <a16:creationId xmlns:a16="http://schemas.microsoft.com/office/drawing/2014/main" id="{539B3AB5-D4A1-4576-97C3-D0C988214E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0" t="15997" r="13339" b="33116"/>
          <a:stretch/>
        </p:blipFill>
        <p:spPr bwMode="auto">
          <a:xfrm rot="16200000">
            <a:off x="-36050" y="1661968"/>
            <a:ext cx="3902926" cy="1499346"/>
          </a:xfrm>
          <a:prstGeom prst="rect">
            <a:avLst/>
          </a:prstGeom>
          <a:noFill/>
          <a:extLst>
            <a:ext uri="{909E8E84-426E-40DD-AFC4-6F175D3DCCD1}">
              <a14:hiddenFill xmlns:a14="http://schemas.microsoft.com/office/drawing/2010/main">
                <a:solidFill>
                  <a:srgbClr val="FFFFFF"/>
                </a:solidFill>
              </a14:hiddenFill>
            </a:ext>
          </a:extLst>
        </p:spPr>
      </p:pic>
      <p:sp>
        <p:nvSpPr>
          <p:cNvPr id="2074" name="Rectangle 2073">
            <a:extLst>
              <a:ext uri="{FF2B5EF4-FFF2-40B4-BE49-F238E27FC236}">
                <a16:creationId xmlns:a16="http://schemas.microsoft.com/office/drawing/2014/main" id="{0A4B8363-68A6-4EAD-ABC7-BEF14F21A81C}"/>
              </a:ext>
            </a:extLst>
          </p:cNvPr>
          <p:cNvSpPr/>
          <p:nvPr/>
        </p:nvSpPr>
        <p:spPr>
          <a:xfrm>
            <a:off x="1735478" y="1251488"/>
            <a:ext cx="562775" cy="1701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1" name="Rectangle 110">
            <a:extLst>
              <a:ext uri="{FF2B5EF4-FFF2-40B4-BE49-F238E27FC236}">
                <a16:creationId xmlns:a16="http://schemas.microsoft.com/office/drawing/2014/main" id="{FFC14BC0-915C-440F-A257-337E9FACFDC2}"/>
              </a:ext>
            </a:extLst>
          </p:cNvPr>
          <p:cNvSpPr/>
          <p:nvPr/>
        </p:nvSpPr>
        <p:spPr>
          <a:xfrm>
            <a:off x="1793123" y="3410803"/>
            <a:ext cx="424180" cy="1701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3" name="Rectangle 112">
            <a:extLst>
              <a:ext uri="{FF2B5EF4-FFF2-40B4-BE49-F238E27FC236}">
                <a16:creationId xmlns:a16="http://schemas.microsoft.com/office/drawing/2014/main" id="{A77643F9-1427-4643-9C8E-2581D448B021}"/>
              </a:ext>
            </a:extLst>
          </p:cNvPr>
          <p:cNvSpPr/>
          <p:nvPr/>
        </p:nvSpPr>
        <p:spPr>
          <a:xfrm>
            <a:off x="2447734" y="1345911"/>
            <a:ext cx="424180" cy="1701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4" name="Rectangle 113">
            <a:extLst>
              <a:ext uri="{FF2B5EF4-FFF2-40B4-BE49-F238E27FC236}">
                <a16:creationId xmlns:a16="http://schemas.microsoft.com/office/drawing/2014/main" id="{6FB15B4D-EC99-4FDF-A6CB-8067B119B697}"/>
              </a:ext>
            </a:extLst>
          </p:cNvPr>
          <p:cNvSpPr/>
          <p:nvPr/>
        </p:nvSpPr>
        <p:spPr>
          <a:xfrm flipV="1">
            <a:off x="1268011" y="1502203"/>
            <a:ext cx="229062" cy="150194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pic>
        <p:nvPicPr>
          <p:cNvPr id="2075" name="Picture 8" descr="Animated Cartoon Lightbulb Loop Invention Stock Footage Video (100%  Royalty-free) 6441422 | Shutterstock">
            <a:extLst>
              <a:ext uri="{FF2B5EF4-FFF2-40B4-BE49-F238E27FC236}">
                <a16:creationId xmlns:a16="http://schemas.microsoft.com/office/drawing/2014/main" id="{D78C096C-F6BE-438F-8CCF-44616AB2EAFF}"/>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24639" r="21928"/>
          <a:stretch/>
        </p:blipFill>
        <p:spPr bwMode="auto">
          <a:xfrm>
            <a:off x="8975803" y="1164506"/>
            <a:ext cx="2601568" cy="2742963"/>
          </a:xfrm>
          <a:prstGeom prst="rect">
            <a:avLst/>
          </a:prstGeom>
          <a:noFill/>
          <a:extLst>
            <a:ext uri="{909E8E84-426E-40DD-AFC4-6F175D3DCCD1}">
              <a14:hiddenFill xmlns:a14="http://schemas.microsoft.com/office/drawing/2010/main">
                <a:solidFill>
                  <a:srgbClr val="FFFFFF"/>
                </a:solidFill>
              </a14:hiddenFill>
            </a:ext>
          </a:extLst>
        </p:spPr>
      </p:pic>
      <p:cxnSp>
        <p:nvCxnSpPr>
          <p:cNvPr id="2076" name="Straight Arrow Connector 2075">
            <a:extLst>
              <a:ext uri="{FF2B5EF4-FFF2-40B4-BE49-F238E27FC236}">
                <a16:creationId xmlns:a16="http://schemas.microsoft.com/office/drawing/2014/main" id="{A5AF9805-8AF4-45AF-B573-3171D2C2BCE6}"/>
              </a:ext>
            </a:extLst>
          </p:cNvPr>
          <p:cNvCxnSpPr>
            <a:cxnSpLocks/>
          </p:cNvCxnSpPr>
          <p:nvPr/>
        </p:nvCxnSpPr>
        <p:spPr>
          <a:xfrm flipH="1">
            <a:off x="2206354" y="1587172"/>
            <a:ext cx="9003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0" name="Straight Arrow Connector 119">
            <a:extLst>
              <a:ext uri="{FF2B5EF4-FFF2-40B4-BE49-F238E27FC236}">
                <a16:creationId xmlns:a16="http://schemas.microsoft.com/office/drawing/2014/main" id="{04A0F63D-923F-44E8-90B1-6CD3AF292FAA}"/>
              </a:ext>
            </a:extLst>
          </p:cNvPr>
          <p:cNvCxnSpPr>
            <a:cxnSpLocks/>
          </p:cNvCxnSpPr>
          <p:nvPr/>
        </p:nvCxnSpPr>
        <p:spPr>
          <a:xfrm flipH="1">
            <a:off x="6518046" y="1638082"/>
            <a:ext cx="9003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1" name="Straight Arrow Connector 120">
            <a:extLst>
              <a:ext uri="{FF2B5EF4-FFF2-40B4-BE49-F238E27FC236}">
                <a16:creationId xmlns:a16="http://schemas.microsoft.com/office/drawing/2014/main" id="{0C586A5C-0882-4C0A-95F1-35DC5B7D64E1}"/>
              </a:ext>
            </a:extLst>
          </p:cNvPr>
          <p:cNvCxnSpPr>
            <a:cxnSpLocks/>
          </p:cNvCxnSpPr>
          <p:nvPr/>
        </p:nvCxnSpPr>
        <p:spPr>
          <a:xfrm flipH="1">
            <a:off x="2472465" y="3568365"/>
            <a:ext cx="9003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4" name="Straight Arrow Connector 123">
            <a:extLst>
              <a:ext uri="{FF2B5EF4-FFF2-40B4-BE49-F238E27FC236}">
                <a16:creationId xmlns:a16="http://schemas.microsoft.com/office/drawing/2014/main" id="{C63BA498-D93E-4386-8E28-C0B649FD9B0D}"/>
              </a:ext>
            </a:extLst>
          </p:cNvPr>
          <p:cNvCxnSpPr>
            <a:cxnSpLocks/>
          </p:cNvCxnSpPr>
          <p:nvPr/>
        </p:nvCxnSpPr>
        <p:spPr>
          <a:xfrm flipH="1">
            <a:off x="10578838" y="2516573"/>
            <a:ext cx="9003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84608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2CEDF2-1840-43CC-A0BA-8838BB455F4A}"/>
              </a:ext>
            </a:extLst>
          </p:cNvPr>
          <p:cNvPicPr>
            <a:picLocks noChangeAspect="1"/>
          </p:cNvPicPr>
          <p:nvPr/>
        </p:nvPicPr>
        <p:blipFill>
          <a:blip r:embed="rId2"/>
          <a:stretch>
            <a:fillRect/>
          </a:stretch>
        </p:blipFill>
        <p:spPr>
          <a:xfrm>
            <a:off x="2221056" y="3362127"/>
            <a:ext cx="7749886" cy="1498626"/>
          </a:xfrm>
          <a:prstGeom prst="rect">
            <a:avLst/>
          </a:prstGeom>
        </p:spPr>
      </p:pic>
      <p:pic>
        <p:nvPicPr>
          <p:cNvPr id="5" name="Picture 4">
            <a:extLst>
              <a:ext uri="{FF2B5EF4-FFF2-40B4-BE49-F238E27FC236}">
                <a16:creationId xmlns:a16="http://schemas.microsoft.com/office/drawing/2014/main" id="{FE0AE68B-6D6C-41DD-B579-555A9446AEBC}"/>
              </a:ext>
            </a:extLst>
          </p:cNvPr>
          <p:cNvPicPr>
            <a:picLocks noChangeAspect="1"/>
          </p:cNvPicPr>
          <p:nvPr/>
        </p:nvPicPr>
        <p:blipFill>
          <a:blip r:embed="rId3"/>
          <a:stretch>
            <a:fillRect/>
          </a:stretch>
        </p:blipFill>
        <p:spPr>
          <a:xfrm>
            <a:off x="2221057" y="653293"/>
            <a:ext cx="7749886" cy="2343378"/>
          </a:xfrm>
          <a:prstGeom prst="rect">
            <a:avLst/>
          </a:prstGeom>
        </p:spPr>
      </p:pic>
      <p:cxnSp>
        <p:nvCxnSpPr>
          <p:cNvPr id="8" name="Straight Arrow Connector 7">
            <a:extLst>
              <a:ext uri="{FF2B5EF4-FFF2-40B4-BE49-F238E27FC236}">
                <a16:creationId xmlns:a16="http://schemas.microsoft.com/office/drawing/2014/main" id="{1DB42A5C-DD0C-4DB7-9786-AD5908D8DC41}"/>
              </a:ext>
            </a:extLst>
          </p:cNvPr>
          <p:cNvCxnSpPr>
            <a:cxnSpLocks/>
          </p:cNvCxnSpPr>
          <p:nvPr/>
        </p:nvCxnSpPr>
        <p:spPr>
          <a:xfrm>
            <a:off x="2221057" y="1857535"/>
            <a:ext cx="9188162"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74D554CD-7528-4350-BB3A-594E054C8CAE}"/>
              </a:ext>
            </a:extLst>
          </p:cNvPr>
          <p:cNvCxnSpPr>
            <a:cxnSpLocks/>
          </p:cNvCxnSpPr>
          <p:nvPr/>
        </p:nvCxnSpPr>
        <p:spPr>
          <a:xfrm>
            <a:off x="2221057" y="-838555"/>
            <a:ext cx="0" cy="3659684"/>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73E56846-6977-4CAA-A522-19DD4F9E1239}"/>
              </a:ext>
            </a:extLst>
          </p:cNvPr>
          <p:cNvCxnSpPr>
            <a:cxnSpLocks/>
          </p:cNvCxnSpPr>
          <p:nvPr/>
        </p:nvCxnSpPr>
        <p:spPr>
          <a:xfrm>
            <a:off x="2221057" y="4612858"/>
            <a:ext cx="9188162"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DE441699-2AA7-4BA4-B4B8-52001FC5EC67}"/>
              </a:ext>
            </a:extLst>
          </p:cNvPr>
          <p:cNvCxnSpPr>
            <a:cxnSpLocks/>
          </p:cNvCxnSpPr>
          <p:nvPr/>
        </p:nvCxnSpPr>
        <p:spPr>
          <a:xfrm>
            <a:off x="2221057" y="2493463"/>
            <a:ext cx="0" cy="3659684"/>
          </a:xfrm>
          <a:prstGeom prst="straightConnector1">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0062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6581B6-0E33-48A1-B6FC-50D8C749A120}"/>
              </a:ext>
            </a:extLst>
          </p:cNvPr>
          <p:cNvSpPr/>
          <p:nvPr/>
        </p:nvSpPr>
        <p:spPr>
          <a:xfrm flipH="1">
            <a:off x="2282932" y="1147603"/>
            <a:ext cx="165696" cy="44538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1FF64101-44B5-4D90-BB38-8BAB127347FD}"/>
              </a:ext>
            </a:extLst>
          </p:cNvPr>
          <p:cNvSpPr/>
          <p:nvPr/>
        </p:nvSpPr>
        <p:spPr>
          <a:xfrm rot="5400000" flipH="1">
            <a:off x="3399083" y="4485316"/>
            <a:ext cx="165696" cy="20666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pic>
        <p:nvPicPr>
          <p:cNvPr id="38" name="Picture 37">
            <a:extLst>
              <a:ext uri="{FF2B5EF4-FFF2-40B4-BE49-F238E27FC236}">
                <a16:creationId xmlns:a16="http://schemas.microsoft.com/office/drawing/2014/main" id="{A8FA7DC4-60F3-4955-A66C-F7D7C7329EC1}"/>
              </a:ext>
            </a:extLst>
          </p:cNvPr>
          <p:cNvPicPr>
            <a:picLocks noChangeAspect="1"/>
          </p:cNvPicPr>
          <p:nvPr/>
        </p:nvPicPr>
        <p:blipFill>
          <a:blip r:embed="rId2">
            <a:biLevel thresh="75000"/>
          </a:blip>
          <a:stretch>
            <a:fillRect/>
          </a:stretch>
        </p:blipFill>
        <p:spPr>
          <a:xfrm rot="1162153">
            <a:off x="2473607" y="1952111"/>
            <a:ext cx="3465652" cy="587587"/>
          </a:xfrm>
          <a:prstGeom prst="rect">
            <a:avLst/>
          </a:prstGeom>
        </p:spPr>
      </p:pic>
      <p:sp>
        <p:nvSpPr>
          <p:cNvPr id="39" name="Rectangle 38">
            <a:extLst>
              <a:ext uri="{FF2B5EF4-FFF2-40B4-BE49-F238E27FC236}">
                <a16:creationId xmlns:a16="http://schemas.microsoft.com/office/drawing/2014/main" id="{DF7C8341-6857-4764-AD38-0F0978FF4680}"/>
              </a:ext>
            </a:extLst>
          </p:cNvPr>
          <p:cNvSpPr/>
          <p:nvPr/>
        </p:nvSpPr>
        <p:spPr>
          <a:xfrm rot="5400000" flipH="1">
            <a:off x="4778642" y="878824"/>
            <a:ext cx="165697" cy="48257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46" name="Straight Arrow Connector 45">
            <a:extLst>
              <a:ext uri="{FF2B5EF4-FFF2-40B4-BE49-F238E27FC236}">
                <a16:creationId xmlns:a16="http://schemas.microsoft.com/office/drawing/2014/main" id="{FE7334E0-35A6-441A-ADD0-483D69565721}"/>
              </a:ext>
            </a:extLst>
          </p:cNvPr>
          <p:cNvCxnSpPr>
            <a:cxnSpLocks/>
          </p:cNvCxnSpPr>
          <p:nvPr/>
        </p:nvCxnSpPr>
        <p:spPr>
          <a:xfrm>
            <a:off x="2448628" y="1634728"/>
            <a:ext cx="591949" cy="208482"/>
          </a:xfrm>
          <a:prstGeom prst="straightConnector1">
            <a:avLst/>
          </a:prstGeom>
          <a:ln w="10160"/>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D22C2B6D-6AB8-4553-A824-EFF228D45FA2}"/>
              </a:ext>
            </a:extLst>
          </p:cNvPr>
          <p:cNvCxnSpPr>
            <a:cxnSpLocks/>
          </p:cNvCxnSpPr>
          <p:nvPr/>
        </p:nvCxnSpPr>
        <p:spPr>
          <a:xfrm>
            <a:off x="5769355" y="2802149"/>
            <a:ext cx="591949" cy="208482"/>
          </a:xfrm>
          <a:prstGeom prst="straightConnector1">
            <a:avLst/>
          </a:prstGeom>
          <a:ln w="10160"/>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186F8EB7-4CCE-4E86-86C7-362A3161F478}"/>
              </a:ext>
            </a:extLst>
          </p:cNvPr>
          <p:cNvCxnSpPr>
            <a:cxnSpLocks/>
          </p:cNvCxnSpPr>
          <p:nvPr/>
        </p:nvCxnSpPr>
        <p:spPr>
          <a:xfrm>
            <a:off x="6329277" y="2999818"/>
            <a:ext cx="591949" cy="208482"/>
          </a:xfrm>
          <a:prstGeom prst="straightConnector1">
            <a:avLst/>
          </a:prstGeom>
          <a:ln w="10160"/>
        </p:spPr>
        <p:style>
          <a:lnRef idx="2">
            <a:schemeClr val="dk1"/>
          </a:lnRef>
          <a:fillRef idx="0">
            <a:schemeClr val="dk1"/>
          </a:fillRef>
          <a:effectRef idx="1">
            <a:schemeClr val="dk1"/>
          </a:effectRef>
          <a:fontRef idx="minor">
            <a:schemeClr val="tx1"/>
          </a:fontRef>
        </p:style>
      </p:cxnSp>
      <p:sp>
        <p:nvSpPr>
          <p:cNvPr id="55" name="Rectangle 54">
            <a:extLst>
              <a:ext uri="{FF2B5EF4-FFF2-40B4-BE49-F238E27FC236}">
                <a16:creationId xmlns:a16="http://schemas.microsoft.com/office/drawing/2014/main" id="{D3F5D4B7-63B8-4F40-B80A-8A507821996E}"/>
              </a:ext>
            </a:extLst>
          </p:cNvPr>
          <p:cNvSpPr/>
          <p:nvPr/>
        </p:nvSpPr>
        <p:spPr>
          <a:xfrm rot="17355081">
            <a:off x="3946948" y="1312061"/>
            <a:ext cx="453049" cy="185638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cxnSp>
        <p:nvCxnSpPr>
          <p:cNvPr id="56" name="Straight Arrow Connector 55">
            <a:extLst>
              <a:ext uri="{FF2B5EF4-FFF2-40B4-BE49-F238E27FC236}">
                <a16:creationId xmlns:a16="http://schemas.microsoft.com/office/drawing/2014/main" id="{5FE731AC-F755-4750-8D68-C12A9185D15D}"/>
              </a:ext>
            </a:extLst>
          </p:cNvPr>
          <p:cNvCxnSpPr>
            <a:cxnSpLocks/>
          </p:cNvCxnSpPr>
          <p:nvPr/>
        </p:nvCxnSpPr>
        <p:spPr>
          <a:xfrm flipV="1">
            <a:off x="4611029" y="2215162"/>
            <a:ext cx="131027" cy="4014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3" name="Rectangle 62">
            <a:extLst>
              <a:ext uri="{FF2B5EF4-FFF2-40B4-BE49-F238E27FC236}">
                <a16:creationId xmlns:a16="http://schemas.microsoft.com/office/drawing/2014/main" id="{8EA1A391-94C2-4D52-A547-D272B68C41FD}"/>
              </a:ext>
            </a:extLst>
          </p:cNvPr>
          <p:cNvSpPr/>
          <p:nvPr/>
        </p:nvSpPr>
        <p:spPr>
          <a:xfrm>
            <a:off x="5514737" y="3928017"/>
            <a:ext cx="400985" cy="972943"/>
          </a:xfrm>
          <a:prstGeom prst="rect">
            <a:avLst/>
          </a:prstGeom>
          <a:solidFill>
            <a:schemeClr val="accent3">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64" name="Straight Arrow Connector 63">
            <a:extLst>
              <a:ext uri="{FF2B5EF4-FFF2-40B4-BE49-F238E27FC236}">
                <a16:creationId xmlns:a16="http://schemas.microsoft.com/office/drawing/2014/main" id="{CD53F439-CC97-41C3-B79A-D9ACA269BD06}"/>
              </a:ext>
            </a:extLst>
          </p:cNvPr>
          <p:cNvCxnSpPr>
            <a:cxnSpLocks/>
          </p:cNvCxnSpPr>
          <p:nvPr/>
        </p:nvCxnSpPr>
        <p:spPr>
          <a:xfrm>
            <a:off x="5708030" y="3208300"/>
            <a:ext cx="0" cy="719717"/>
          </a:xfrm>
          <a:prstGeom prst="straightConnector1">
            <a:avLst/>
          </a:prstGeom>
        </p:spPr>
        <p:style>
          <a:lnRef idx="2">
            <a:schemeClr val="dk1"/>
          </a:lnRef>
          <a:fillRef idx="0">
            <a:schemeClr val="dk1"/>
          </a:fillRef>
          <a:effectRef idx="1">
            <a:schemeClr val="dk1"/>
          </a:effectRef>
          <a:fontRef idx="minor">
            <a:schemeClr val="tx1"/>
          </a:fontRef>
        </p:style>
      </p:cxnSp>
      <p:sp>
        <p:nvSpPr>
          <p:cNvPr id="71" name="Rectangle 70">
            <a:extLst>
              <a:ext uri="{FF2B5EF4-FFF2-40B4-BE49-F238E27FC236}">
                <a16:creationId xmlns:a16="http://schemas.microsoft.com/office/drawing/2014/main" id="{1BD4DAC2-91CA-4353-AF0F-7F6F3724E686}"/>
              </a:ext>
            </a:extLst>
          </p:cNvPr>
          <p:cNvSpPr/>
          <p:nvPr/>
        </p:nvSpPr>
        <p:spPr>
          <a:xfrm>
            <a:off x="5949555" y="2802149"/>
            <a:ext cx="31130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θ</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2" name="Rectangle 71">
            <a:extLst>
              <a:ext uri="{FF2B5EF4-FFF2-40B4-BE49-F238E27FC236}">
                <a16:creationId xmlns:a16="http://schemas.microsoft.com/office/drawing/2014/main" id="{0E695381-98F0-43EB-9A17-C0CAF7C8F7BF}"/>
              </a:ext>
            </a:extLst>
          </p:cNvPr>
          <p:cNvSpPr/>
          <p:nvPr/>
        </p:nvSpPr>
        <p:spPr>
          <a:xfrm>
            <a:off x="5540977" y="2806100"/>
            <a:ext cx="325730"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72">
            <a:extLst>
              <a:ext uri="{FF2B5EF4-FFF2-40B4-BE49-F238E27FC236}">
                <a16:creationId xmlns:a16="http://schemas.microsoft.com/office/drawing/2014/main" id="{3837EA23-8883-41E3-BAE7-F3E96DA22594}"/>
              </a:ext>
            </a:extLst>
          </p:cNvPr>
          <p:cNvSpPr/>
          <p:nvPr/>
        </p:nvSpPr>
        <p:spPr>
          <a:xfrm>
            <a:off x="1983890" y="3010631"/>
            <a:ext cx="32893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A</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4" name="Rectangle 73">
            <a:extLst>
              <a:ext uri="{FF2B5EF4-FFF2-40B4-BE49-F238E27FC236}">
                <a16:creationId xmlns:a16="http://schemas.microsoft.com/office/drawing/2014/main" id="{F178D022-03E9-4393-BCF4-CE7A35A029F2}"/>
              </a:ext>
            </a:extLst>
          </p:cNvPr>
          <p:cNvSpPr/>
          <p:nvPr/>
        </p:nvSpPr>
        <p:spPr>
          <a:xfrm>
            <a:off x="1975874" y="1334153"/>
            <a:ext cx="336952"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Rectangle 74">
            <a:extLst>
              <a:ext uri="{FF2B5EF4-FFF2-40B4-BE49-F238E27FC236}">
                <a16:creationId xmlns:a16="http://schemas.microsoft.com/office/drawing/2014/main" id="{307829C9-F860-4E0B-A27F-2FC222A25220}"/>
              </a:ext>
            </a:extLst>
          </p:cNvPr>
          <p:cNvSpPr/>
          <p:nvPr/>
        </p:nvSpPr>
        <p:spPr>
          <a:xfrm>
            <a:off x="6665720" y="2690228"/>
            <a:ext cx="325730"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9874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4CAE01-44F4-406E-B406-73CDE56CB014}"/>
              </a:ext>
            </a:extLst>
          </p:cNvPr>
          <p:cNvSpPr/>
          <p:nvPr/>
        </p:nvSpPr>
        <p:spPr>
          <a:xfrm>
            <a:off x="3848808" y="3964292"/>
            <a:ext cx="3109530" cy="8348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5" name="Rectangle 4">
            <a:extLst>
              <a:ext uri="{FF2B5EF4-FFF2-40B4-BE49-F238E27FC236}">
                <a16:creationId xmlns:a16="http://schemas.microsoft.com/office/drawing/2014/main" id="{750ADFB1-F151-4577-81FD-577469994309}"/>
              </a:ext>
            </a:extLst>
          </p:cNvPr>
          <p:cNvSpPr/>
          <p:nvPr/>
        </p:nvSpPr>
        <p:spPr>
          <a:xfrm>
            <a:off x="3848808" y="3964292"/>
            <a:ext cx="1302501" cy="834887"/>
          </a:xfrm>
          <a:prstGeom prst="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C2090273-5D0A-435E-8F17-B6D4EA7E56EF}"/>
              </a:ext>
            </a:extLst>
          </p:cNvPr>
          <p:cNvSpPr/>
          <p:nvPr/>
        </p:nvSpPr>
        <p:spPr>
          <a:xfrm flipH="1">
            <a:off x="5655836" y="3964292"/>
            <a:ext cx="1302501" cy="834887"/>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7" name="Rectangle 6">
            <a:extLst>
              <a:ext uri="{FF2B5EF4-FFF2-40B4-BE49-F238E27FC236}">
                <a16:creationId xmlns:a16="http://schemas.microsoft.com/office/drawing/2014/main" id="{610FFC7D-A72B-44F1-9AC5-CD99A0539665}"/>
              </a:ext>
            </a:extLst>
          </p:cNvPr>
          <p:cNvSpPr/>
          <p:nvPr/>
        </p:nvSpPr>
        <p:spPr>
          <a:xfrm>
            <a:off x="4765103" y="3964293"/>
            <a:ext cx="386206" cy="834886"/>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dirty="0"/>
          </a:p>
        </p:txBody>
      </p:sp>
      <p:sp>
        <p:nvSpPr>
          <p:cNvPr id="8" name="Rectangle 7">
            <a:extLst>
              <a:ext uri="{FF2B5EF4-FFF2-40B4-BE49-F238E27FC236}">
                <a16:creationId xmlns:a16="http://schemas.microsoft.com/office/drawing/2014/main" id="{A6329DD7-801A-4A7D-AA2D-60D01631EF46}"/>
              </a:ext>
            </a:extLst>
          </p:cNvPr>
          <p:cNvSpPr/>
          <p:nvPr/>
        </p:nvSpPr>
        <p:spPr>
          <a:xfrm>
            <a:off x="5655835" y="3964291"/>
            <a:ext cx="386206" cy="834887"/>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dirty="0"/>
          </a:p>
        </p:txBody>
      </p:sp>
      <p:sp>
        <p:nvSpPr>
          <p:cNvPr id="9" name="Rectangle 8">
            <a:extLst>
              <a:ext uri="{FF2B5EF4-FFF2-40B4-BE49-F238E27FC236}">
                <a16:creationId xmlns:a16="http://schemas.microsoft.com/office/drawing/2014/main" id="{2EF55B8B-6C45-4CF1-960B-D358614292C4}"/>
              </a:ext>
            </a:extLst>
          </p:cNvPr>
          <p:cNvSpPr/>
          <p:nvPr/>
        </p:nvSpPr>
        <p:spPr>
          <a:xfrm>
            <a:off x="6709520" y="3964290"/>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4C123684-2FE9-49D0-8B39-172FA9DD3C76}"/>
              </a:ext>
            </a:extLst>
          </p:cNvPr>
          <p:cNvSpPr/>
          <p:nvPr/>
        </p:nvSpPr>
        <p:spPr>
          <a:xfrm>
            <a:off x="6653049" y="3964289"/>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023CFFA2-83A4-4141-851F-3F1AF8DE9544}"/>
              </a:ext>
            </a:extLst>
          </p:cNvPr>
          <p:cNvSpPr/>
          <p:nvPr/>
        </p:nvSpPr>
        <p:spPr>
          <a:xfrm>
            <a:off x="6131583" y="3964289"/>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3B0779AE-12B8-40F2-96F7-61D42B4CB4B3}"/>
              </a:ext>
            </a:extLst>
          </p:cNvPr>
          <p:cNvSpPr/>
          <p:nvPr/>
        </p:nvSpPr>
        <p:spPr>
          <a:xfrm>
            <a:off x="6073140" y="3964288"/>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EBCFEDAB-7D3A-4ACB-9C27-761C9C6A41B1}"/>
              </a:ext>
            </a:extLst>
          </p:cNvPr>
          <p:cNvSpPr/>
          <p:nvPr/>
        </p:nvSpPr>
        <p:spPr>
          <a:xfrm>
            <a:off x="5752298" y="3964287"/>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BDCC3FE1-14AF-41A0-99AB-6704CE55CA96}"/>
              </a:ext>
            </a:extLst>
          </p:cNvPr>
          <p:cNvSpPr/>
          <p:nvPr/>
        </p:nvSpPr>
        <p:spPr>
          <a:xfrm>
            <a:off x="5873597" y="3964287"/>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D1216310-733C-4918-A0D6-AFA860845C7F}"/>
              </a:ext>
            </a:extLst>
          </p:cNvPr>
          <p:cNvSpPr/>
          <p:nvPr/>
        </p:nvSpPr>
        <p:spPr>
          <a:xfrm>
            <a:off x="4009538" y="3964286"/>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FF04BAA8-68BB-4C6D-BE91-19E3CDDDE429}"/>
              </a:ext>
            </a:extLst>
          </p:cNvPr>
          <p:cNvSpPr/>
          <p:nvPr/>
        </p:nvSpPr>
        <p:spPr>
          <a:xfrm>
            <a:off x="4900078" y="3964286"/>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CE4DD0AE-8300-4B32-825F-8DD73BFB010A}"/>
              </a:ext>
            </a:extLst>
          </p:cNvPr>
          <p:cNvSpPr/>
          <p:nvPr/>
        </p:nvSpPr>
        <p:spPr>
          <a:xfrm>
            <a:off x="5698339" y="3964285"/>
            <a:ext cx="45719"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19C0FA8D-F2FC-4F72-B323-D1BC309F971B}"/>
              </a:ext>
            </a:extLst>
          </p:cNvPr>
          <p:cNvSpPr/>
          <p:nvPr/>
        </p:nvSpPr>
        <p:spPr>
          <a:xfrm>
            <a:off x="8217296" y="3964286"/>
            <a:ext cx="3109530" cy="8348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23D5B2DA-9B8B-435F-A5AC-826206BFA016}"/>
              </a:ext>
            </a:extLst>
          </p:cNvPr>
          <p:cNvSpPr/>
          <p:nvPr/>
        </p:nvSpPr>
        <p:spPr>
          <a:xfrm>
            <a:off x="8217296" y="3964286"/>
            <a:ext cx="1302501" cy="834887"/>
          </a:xfrm>
          <a:prstGeom prst="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dirty="0"/>
          </a:p>
        </p:txBody>
      </p:sp>
      <p:sp>
        <p:nvSpPr>
          <p:cNvPr id="21" name="Rectangle 20">
            <a:extLst>
              <a:ext uri="{FF2B5EF4-FFF2-40B4-BE49-F238E27FC236}">
                <a16:creationId xmlns:a16="http://schemas.microsoft.com/office/drawing/2014/main" id="{B931503B-A98E-418D-BCDA-B4C801BA7F2E}"/>
              </a:ext>
            </a:extLst>
          </p:cNvPr>
          <p:cNvSpPr/>
          <p:nvPr/>
        </p:nvSpPr>
        <p:spPr>
          <a:xfrm flipH="1">
            <a:off x="10024324" y="3964286"/>
            <a:ext cx="1302501" cy="834887"/>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2" name="Rectangle 21">
            <a:extLst>
              <a:ext uri="{FF2B5EF4-FFF2-40B4-BE49-F238E27FC236}">
                <a16:creationId xmlns:a16="http://schemas.microsoft.com/office/drawing/2014/main" id="{2C9A55DE-73CB-4EC0-987E-F2437AD8E67A}"/>
              </a:ext>
            </a:extLst>
          </p:cNvPr>
          <p:cNvSpPr/>
          <p:nvPr/>
        </p:nvSpPr>
        <p:spPr>
          <a:xfrm>
            <a:off x="9133591" y="3964287"/>
            <a:ext cx="386206" cy="834886"/>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dirty="0"/>
          </a:p>
        </p:txBody>
      </p:sp>
      <p:sp>
        <p:nvSpPr>
          <p:cNvPr id="23" name="Rectangle 22">
            <a:extLst>
              <a:ext uri="{FF2B5EF4-FFF2-40B4-BE49-F238E27FC236}">
                <a16:creationId xmlns:a16="http://schemas.microsoft.com/office/drawing/2014/main" id="{861E0CCF-E344-41CC-9715-E6AA20D61CB8}"/>
              </a:ext>
            </a:extLst>
          </p:cNvPr>
          <p:cNvSpPr/>
          <p:nvPr/>
        </p:nvSpPr>
        <p:spPr>
          <a:xfrm>
            <a:off x="10024323" y="3964285"/>
            <a:ext cx="386206" cy="834887"/>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dirty="0"/>
          </a:p>
        </p:txBody>
      </p:sp>
      <p:sp>
        <p:nvSpPr>
          <p:cNvPr id="24" name="Rectangle 23">
            <a:extLst>
              <a:ext uri="{FF2B5EF4-FFF2-40B4-BE49-F238E27FC236}">
                <a16:creationId xmlns:a16="http://schemas.microsoft.com/office/drawing/2014/main" id="{045679AA-E0B2-42F3-BC5F-A677283C7F93}"/>
              </a:ext>
            </a:extLst>
          </p:cNvPr>
          <p:cNvSpPr/>
          <p:nvPr/>
        </p:nvSpPr>
        <p:spPr>
          <a:xfrm flipH="1">
            <a:off x="9186126" y="3964284"/>
            <a:ext cx="94351"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6" name="Rectangle 25">
            <a:extLst>
              <a:ext uri="{FF2B5EF4-FFF2-40B4-BE49-F238E27FC236}">
                <a16:creationId xmlns:a16="http://schemas.microsoft.com/office/drawing/2014/main" id="{7AAEB41C-436A-4903-80DE-E44CF8529580}"/>
              </a:ext>
            </a:extLst>
          </p:cNvPr>
          <p:cNvSpPr/>
          <p:nvPr/>
        </p:nvSpPr>
        <p:spPr>
          <a:xfrm flipH="1">
            <a:off x="9484109" y="3964284"/>
            <a:ext cx="94351"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7" name="Rectangle 26">
            <a:extLst>
              <a:ext uri="{FF2B5EF4-FFF2-40B4-BE49-F238E27FC236}">
                <a16:creationId xmlns:a16="http://schemas.microsoft.com/office/drawing/2014/main" id="{9F54CFB5-BAA4-4BF1-9672-B3D577E9C0D5}"/>
              </a:ext>
            </a:extLst>
          </p:cNvPr>
          <p:cNvSpPr/>
          <p:nvPr/>
        </p:nvSpPr>
        <p:spPr>
          <a:xfrm flipH="1">
            <a:off x="9778875" y="3964283"/>
            <a:ext cx="94351"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24104852-BBB1-491B-9AFB-881143F93534}"/>
              </a:ext>
            </a:extLst>
          </p:cNvPr>
          <p:cNvSpPr/>
          <p:nvPr/>
        </p:nvSpPr>
        <p:spPr>
          <a:xfrm flipH="1">
            <a:off x="10058345" y="3964282"/>
            <a:ext cx="94351" cy="83488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9" name="Rectangle 28">
            <a:extLst>
              <a:ext uri="{FF2B5EF4-FFF2-40B4-BE49-F238E27FC236}">
                <a16:creationId xmlns:a16="http://schemas.microsoft.com/office/drawing/2014/main" id="{6C39A8A2-0DEF-423C-9D72-4BC720B6AB27}"/>
              </a:ext>
            </a:extLst>
          </p:cNvPr>
          <p:cNvSpPr/>
          <p:nvPr/>
        </p:nvSpPr>
        <p:spPr>
          <a:xfrm>
            <a:off x="4436801" y="3522140"/>
            <a:ext cx="1933543" cy="339517"/>
          </a:xfrm>
          <a:prstGeom prst="rect">
            <a:avLst/>
          </a:prstGeom>
          <a:noFill/>
        </p:spPr>
        <p:txBody>
          <a:bodyPr wrap="none" lIns="91440" tIns="45720" rIns="91440" bIns="45720">
            <a:spAutoFit/>
          </a:bodyPr>
          <a:lstStyle/>
          <a:p>
            <a:pPr>
              <a:lnSpc>
                <a:spcPct val="150000"/>
              </a:lnSpc>
              <a:spcAft>
                <a:spcPts val="800"/>
              </a:spcAft>
            </a:pPr>
            <a:r>
              <a:rPr lang="en-AU" sz="1200" dirty="0">
                <a:effectLst/>
                <a:latin typeface="Cambria Math" panose="02040503050406030204" pitchFamily="18" charset="0"/>
                <a:ea typeface="DengXian" panose="02010600030101010101" pitchFamily="2" charset="-122"/>
                <a:cs typeface="Times New Roman" panose="02020603050405020304" pitchFamily="18" charset="0"/>
              </a:rPr>
              <a:t>Solar absorption spectrum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C73B86FA-9181-4CBB-B92C-92BD50378CEA}"/>
              </a:ext>
            </a:extLst>
          </p:cNvPr>
          <p:cNvSpPr/>
          <p:nvPr/>
        </p:nvSpPr>
        <p:spPr>
          <a:xfrm>
            <a:off x="8935710" y="3522139"/>
            <a:ext cx="1780680" cy="339517"/>
          </a:xfrm>
          <a:prstGeom prst="rect">
            <a:avLst/>
          </a:prstGeom>
          <a:noFill/>
        </p:spPr>
        <p:txBody>
          <a:bodyPr wrap="none" lIns="91440" tIns="45720" rIns="91440" bIns="45720">
            <a:spAutoFit/>
          </a:bodyPr>
          <a:lstStyle/>
          <a:p>
            <a:pPr>
              <a:lnSpc>
                <a:spcPct val="150000"/>
              </a:lnSpc>
              <a:spcAft>
                <a:spcPts val="800"/>
              </a:spcAft>
            </a:pPr>
            <a:r>
              <a:rPr lang="en-AU" sz="1200" dirty="0">
                <a:effectLst/>
                <a:latin typeface="Cambria Math" panose="02040503050406030204" pitchFamily="18" charset="0"/>
                <a:ea typeface="DengXian" panose="02010600030101010101" pitchFamily="2" charset="-122"/>
                <a:cs typeface="Times New Roman" panose="02020603050405020304" pitchFamily="18" charset="0"/>
              </a:rPr>
              <a:t>Typical band absorption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827E0257-5BB9-4124-ADE6-F702B1F86AF1}"/>
              </a:ext>
            </a:extLst>
          </p:cNvPr>
          <p:cNvSpPr/>
          <p:nvPr/>
        </p:nvSpPr>
        <p:spPr>
          <a:xfrm>
            <a:off x="3391421" y="4974530"/>
            <a:ext cx="2217274" cy="339517"/>
          </a:xfrm>
          <a:prstGeom prst="rect">
            <a:avLst/>
          </a:prstGeom>
          <a:noFill/>
        </p:spPr>
        <p:txBody>
          <a:bodyPr wrap="square" lIns="91440" tIns="45720" rIns="91440" bIns="45720">
            <a:spAutoFit/>
          </a:bodyPr>
          <a:lstStyle/>
          <a:p>
            <a:pPr>
              <a:lnSpc>
                <a:spcPct val="150000"/>
              </a:lnSpc>
              <a:spcAft>
                <a:spcPts val="800"/>
              </a:spcAft>
            </a:pPr>
            <a:r>
              <a:rPr lang="en-AU" sz="1200" dirty="0">
                <a:effectLst/>
                <a:latin typeface="Cambria Math" panose="02040503050406030204" pitchFamily="18" charset="0"/>
                <a:ea typeface="DengXian" panose="02010600030101010101" pitchFamily="2" charset="-122"/>
                <a:cs typeface="Times New Roman" panose="02020603050405020304" pitchFamily="18" charset="0"/>
              </a:rPr>
              <a:t>Continuous emission spectrum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77AB9105-A812-4443-8842-09A323794A67}"/>
              </a:ext>
            </a:extLst>
          </p:cNvPr>
          <p:cNvSpPr/>
          <p:nvPr/>
        </p:nvSpPr>
        <p:spPr>
          <a:xfrm>
            <a:off x="5548644" y="4974529"/>
            <a:ext cx="1643399" cy="339517"/>
          </a:xfrm>
          <a:prstGeom prst="rect">
            <a:avLst/>
          </a:prstGeom>
          <a:noFill/>
        </p:spPr>
        <p:txBody>
          <a:bodyPr wrap="none" lIns="91440" tIns="45720" rIns="91440" bIns="45720">
            <a:spAutoFit/>
          </a:bodyPr>
          <a:lstStyle/>
          <a:p>
            <a:pPr>
              <a:lnSpc>
                <a:spcPct val="150000"/>
              </a:lnSpc>
              <a:spcAft>
                <a:spcPts val="800"/>
              </a:spcAft>
            </a:pP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Black absorption lines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9F02F293-1346-4734-8A23-CDDA5E5D4F1E}"/>
              </a:ext>
            </a:extLst>
          </p:cNvPr>
          <p:cNvSpPr/>
          <p:nvPr/>
        </p:nvSpPr>
        <p:spPr>
          <a:xfrm>
            <a:off x="7786746" y="4974527"/>
            <a:ext cx="2217274" cy="339517"/>
          </a:xfrm>
          <a:prstGeom prst="rect">
            <a:avLst/>
          </a:prstGeom>
          <a:noFill/>
        </p:spPr>
        <p:txBody>
          <a:bodyPr wrap="none" lIns="91440" tIns="45720" rIns="91440" bIns="45720">
            <a:spAutoFit/>
          </a:bodyPr>
          <a:lstStyle/>
          <a:p>
            <a:pPr>
              <a:lnSpc>
                <a:spcPct val="150000"/>
              </a:lnSpc>
              <a:spcAft>
                <a:spcPts val="800"/>
              </a:spcAft>
            </a:pPr>
            <a:r>
              <a:rPr lang="en-AU" sz="1200" dirty="0">
                <a:effectLst/>
                <a:latin typeface="Cambria Math" panose="02040503050406030204" pitchFamily="18" charset="0"/>
                <a:ea typeface="DengXian" panose="02010600030101010101" pitchFamily="2" charset="-122"/>
                <a:cs typeface="Times New Roman" panose="02020603050405020304" pitchFamily="18" charset="0"/>
              </a:rPr>
              <a:t>Continuous emission spectrum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B7D45496-5BD3-41C0-9871-7D39430FDC25}"/>
              </a:ext>
            </a:extLst>
          </p:cNvPr>
          <p:cNvSpPr/>
          <p:nvPr/>
        </p:nvSpPr>
        <p:spPr>
          <a:xfrm>
            <a:off x="9976648" y="4974527"/>
            <a:ext cx="1728358" cy="339517"/>
          </a:xfrm>
          <a:prstGeom prst="rect">
            <a:avLst/>
          </a:prstGeom>
          <a:noFill/>
        </p:spPr>
        <p:txBody>
          <a:bodyPr wrap="none" lIns="91440" tIns="45720" rIns="91440" bIns="45720">
            <a:spAutoFit/>
          </a:bodyPr>
          <a:lstStyle/>
          <a:p>
            <a:pPr>
              <a:lnSpc>
                <a:spcPct val="150000"/>
              </a:lnSpc>
              <a:spcAft>
                <a:spcPts val="800"/>
              </a:spcAft>
            </a:pP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Black absorption bands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E732F119-EE26-4676-B0C9-FEA9ED1D7C7A}"/>
              </a:ext>
            </a:extLst>
          </p:cNvPr>
          <p:cNvCxnSpPr>
            <a:cxnSpLocks/>
          </p:cNvCxnSpPr>
          <p:nvPr/>
        </p:nvCxnSpPr>
        <p:spPr>
          <a:xfrm flipH="1" flipV="1">
            <a:off x="4528146" y="4516041"/>
            <a:ext cx="1846" cy="6282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D15E1F06-EC5C-4C92-AFE4-463D0189DE7D}"/>
              </a:ext>
            </a:extLst>
          </p:cNvPr>
          <p:cNvCxnSpPr>
            <a:cxnSpLocks/>
          </p:cNvCxnSpPr>
          <p:nvPr/>
        </p:nvCxnSpPr>
        <p:spPr>
          <a:xfrm flipH="1" flipV="1">
            <a:off x="8930264" y="4514057"/>
            <a:ext cx="1846" cy="6282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DFFA0B3A-176B-47AA-9AC2-96F7835607D9}"/>
              </a:ext>
            </a:extLst>
          </p:cNvPr>
          <p:cNvCxnSpPr>
            <a:cxnSpLocks/>
            <a:endCxn id="22" idx="2"/>
          </p:cNvCxnSpPr>
          <p:nvPr/>
        </p:nvCxnSpPr>
        <p:spPr>
          <a:xfrm flipH="1" flipV="1">
            <a:off x="9326694" y="4799173"/>
            <a:ext cx="971172" cy="2854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529D0C62-D904-459B-BF70-584477677E52}"/>
              </a:ext>
            </a:extLst>
          </p:cNvPr>
          <p:cNvCxnSpPr>
            <a:cxnSpLocks/>
          </p:cNvCxnSpPr>
          <p:nvPr/>
        </p:nvCxnSpPr>
        <p:spPr>
          <a:xfrm flipH="1" flipV="1">
            <a:off x="10129947" y="4828180"/>
            <a:ext cx="163689" cy="2564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2" name="Straight Arrow Connector 61">
            <a:extLst>
              <a:ext uri="{FF2B5EF4-FFF2-40B4-BE49-F238E27FC236}">
                <a16:creationId xmlns:a16="http://schemas.microsoft.com/office/drawing/2014/main" id="{A23CD1E8-EA53-408D-94E5-C37D76D70D91}"/>
              </a:ext>
            </a:extLst>
          </p:cNvPr>
          <p:cNvCxnSpPr>
            <a:cxnSpLocks/>
            <a:endCxn id="13" idx="2"/>
          </p:cNvCxnSpPr>
          <p:nvPr/>
        </p:nvCxnSpPr>
        <p:spPr>
          <a:xfrm flipH="1" flipV="1">
            <a:off x="5775158" y="4799174"/>
            <a:ext cx="582562" cy="3095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8B7890CE-0CA0-466A-B5B7-5F31F91079DA}"/>
              </a:ext>
            </a:extLst>
          </p:cNvPr>
          <p:cNvCxnSpPr>
            <a:cxnSpLocks/>
            <a:endCxn id="9" idx="2"/>
          </p:cNvCxnSpPr>
          <p:nvPr/>
        </p:nvCxnSpPr>
        <p:spPr>
          <a:xfrm flipV="1">
            <a:off x="6341428" y="4799177"/>
            <a:ext cx="390952" cy="3095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96723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6C7A8E-BE45-4F6C-9064-81E93A5812A0}"/>
              </a:ext>
            </a:extLst>
          </p:cNvPr>
          <p:cNvSpPr/>
          <p:nvPr/>
        </p:nvSpPr>
        <p:spPr>
          <a:xfrm>
            <a:off x="2638872" y="2025181"/>
            <a:ext cx="7069723" cy="55232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5" name="Rectangle 4">
            <a:extLst>
              <a:ext uri="{FF2B5EF4-FFF2-40B4-BE49-F238E27FC236}">
                <a16:creationId xmlns:a16="http://schemas.microsoft.com/office/drawing/2014/main" id="{F408E2B5-5E95-48BC-91BB-387F5FE45369}"/>
              </a:ext>
            </a:extLst>
          </p:cNvPr>
          <p:cNvSpPr/>
          <p:nvPr/>
        </p:nvSpPr>
        <p:spPr>
          <a:xfrm>
            <a:off x="2638872" y="4073887"/>
            <a:ext cx="7069723" cy="55232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6" name="Straight Arrow Connector 5">
            <a:extLst>
              <a:ext uri="{FF2B5EF4-FFF2-40B4-BE49-F238E27FC236}">
                <a16:creationId xmlns:a16="http://schemas.microsoft.com/office/drawing/2014/main" id="{61F8E5A9-886B-4A4D-A0E6-14FF810EB3C2}"/>
              </a:ext>
            </a:extLst>
          </p:cNvPr>
          <p:cNvCxnSpPr>
            <a:cxnSpLocks/>
          </p:cNvCxnSpPr>
          <p:nvPr/>
        </p:nvCxnSpPr>
        <p:spPr>
          <a:xfrm>
            <a:off x="3579223" y="2577503"/>
            <a:ext cx="0" cy="149638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9A5F46EC-AA10-425A-BBAF-B6AF944F4E21}"/>
              </a:ext>
            </a:extLst>
          </p:cNvPr>
          <p:cNvCxnSpPr>
            <a:cxnSpLocks/>
          </p:cNvCxnSpPr>
          <p:nvPr/>
        </p:nvCxnSpPr>
        <p:spPr>
          <a:xfrm>
            <a:off x="7037613" y="2577503"/>
            <a:ext cx="0" cy="14963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7" name="Picture 26">
            <a:extLst>
              <a:ext uri="{FF2B5EF4-FFF2-40B4-BE49-F238E27FC236}">
                <a16:creationId xmlns:a16="http://schemas.microsoft.com/office/drawing/2014/main" id="{1BBB4AD7-BEC7-4127-A255-0DE103B1401E}"/>
              </a:ext>
            </a:extLst>
          </p:cNvPr>
          <p:cNvPicPr>
            <a:picLocks noChangeAspect="1"/>
          </p:cNvPicPr>
          <p:nvPr/>
        </p:nvPicPr>
        <p:blipFill rotWithShape="1">
          <a:blip r:embed="rId2">
            <a:biLevel thresh="75000"/>
          </a:blip>
          <a:srcRect l="26193" t="-958" r="27721" b="1725"/>
          <a:stretch/>
        </p:blipFill>
        <p:spPr>
          <a:xfrm rot="20746002">
            <a:off x="7145717" y="3382715"/>
            <a:ext cx="1049259" cy="304611"/>
          </a:xfrm>
          <a:prstGeom prst="rect">
            <a:avLst/>
          </a:prstGeom>
        </p:spPr>
      </p:pic>
      <p:sp>
        <p:nvSpPr>
          <p:cNvPr id="28" name="Isosceles Triangle 27">
            <a:extLst>
              <a:ext uri="{FF2B5EF4-FFF2-40B4-BE49-F238E27FC236}">
                <a16:creationId xmlns:a16="http://schemas.microsoft.com/office/drawing/2014/main" id="{7F8DC218-D009-4956-B88F-09EC9835157D}"/>
              </a:ext>
            </a:extLst>
          </p:cNvPr>
          <p:cNvSpPr/>
          <p:nvPr/>
        </p:nvSpPr>
        <p:spPr>
          <a:xfrm rot="4537563">
            <a:off x="8153531" y="3332031"/>
            <a:ext cx="170633" cy="1464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cxnSp>
        <p:nvCxnSpPr>
          <p:cNvPr id="29" name="Straight Arrow Connector 28">
            <a:extLst>
              <a:ext uri="{FF2B5EF4-FFF2-40B4-BE49-F238E27FC236}">
                <a16:creationId xmlns:a16="http://schemas.microsoft.com/office/drawing/2014/main" id="{A3D1E5D2-6AF9-4725-9546-389415B4D02D}"/>
              </a:ext>
            </a:extLst>
          </p:cNvPr>
          <p:cNvCxnSpPr>
            <a:cxnSpLocks/>
          </p:cNvCxnSpPr>
          <p:nvPr/>
        </p:nvCxnSpPr>
        <p:spPr>
          <a:xfrm>
            <a:off x="7079404" y="2936822"/>
            <a:ext cx="882872" cy="0"/>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3135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99DF6BAD-4B40-4DE6-914E-95F745661008}"/>
              </a:ext>
            </a:extLst>
          </p:cNvPr>
          <p:cNvCxnSpPr>
            <a:cxnSpLocks/>
          </p:cNvCxnSpPr>
          <p:nvPr/>
        </p:nvCxnSpPr>
        <p:spPr>
          <a:xfrm flipV="1">
            <a:off x="840658" y="757085"/>
            <a:ext cx="0" cy="39968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C2C0CF6A-3EE9-4AF8-889D-86BEA1CF8ADF}"/>
              </a:ext>
            </a:extLst>
          </p:cNvPr>
          <p:cNvCxnSpPr>
            <a:cxnSpLocks/>
          </p:cNvCxnSpPr>
          <p:nvPr/>
        </p:nvCxnSpPr>
        <p:spPr>
          <a:xfrm flipV="1">
            <a:off x="840658" y="4753898"/>
            <a:ext cx="4262284"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316B5D85-59AC-4B2A-BE76-14605FA93B5E}"/>
              </a:ext>
            </a:extLst>
          </p:cNvPr>
          <p:cNvCxnSpPr>
            <a:cxnSpLocks/>
          </p:cNvCxnSpPr>
          <p:nvPr/>
        </p:nvCxnSpPr>
        <p:spPr>
          <a:xfrm flipV="1">
            <a:off x="7089060" y="757085"/>
            <a:ext cx="0" cy="39968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308C2EFD-4C7B-4D1E-839A-969FE1F95711}"/>
              </a:ext>
            </a:extLst>
          </p:cNvPr>
          <p:cNvCxnSpPr>
            <a:cxnSpLocks/>
          </p:cNvCxnSpPr>
          <p:nvPr/>
        </p:nvCxnSpPr>
        <p:spPr>
          <a:xfrm flipV="1">
            <a:off x="7089060" y="4753898"/>
            <a:ext cx="4262284"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AB434529-AA3E-446E-B340-6915FF766A9C}"/>
              </a:ext>
            </a:extLst>
          </p:cNvPr>
          <p:cNvCxnSpPr>
            <a:cxnSpLocks/>
          </p:cNvCxnSpPr>
          <p:nvPr/>
        </p:nvCxnSpPr>
        <p:spPr>
          <a:xfrm flipV="1">
            <a:off x="840656" y="1578077"/>
            <a:ext cx="3583860" cy="3175823"/>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1421EE9D-785D-41AC-8E43-17315EEA2F58}"/>
              </a:ext>
            </a:extLst>
          </p:cNvPr>
          <p:cNvCxnSpPr>
            <a:cxnSpLocks/>
          </p:cNvCxnSpPr>
          <p:nvPr/>
        </p:nvCxnSpPr>
        <p:spPr>
          <a:xfrm flipV="1">
            <a:off x="7089057" y="1578077"/>
            <a:ext cx="3583860" cy="3175823"/>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77" name="Straight Arrow Connector 3076">
            <a:extLst>
              <a:ext uri="{FF2B5EF4-FFF2-40B4-BE49-F238E27FC236}">
                <a16:creationId xmlns:a16="http://schemas.microsoft.com/office/drawing/2014/main" id="{AC9976D8-90DE-44BE-AE30-2CAFD7B275F6}"/>
              </a:ext>
            </a:extLst>
          </p:cNvPr>
          <p:cNvCxnSpPr>
            <a:cxnSpLocks/>
          </p:cNvCxnSpPr>
          <p:nvPr/>
        </p:nvCxnSpPr>
        <p:spPr>
          <a:xfrm>
            <a:off x="8936862" y="776265"/>
            <a:ext cx="125696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81" name="Rectangle 3080">
            <a:extLst>
              <a:ext uri="{FF2B5EF4-FFF2-40B4-BE49-F238E27FC236}">
                <a16:creationId xmlns:a16="http://schemas.microsoft.com/office/drawing/2014/main" id="{3FC433BA-5B13-45BB-A6CE-86E04AAACC91}"/>
              </a:ext>
            </a:extLst>
          </p:cNvPr>
          <p:cNvSpPr/>
          <p:nvPr/>
        </p:nvSpPr>
        <p:spPr>
          <a:xfrm>
            <a:off x="689813" y="406933"/>
            <a:ext cx="30168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C8865E76-699A-4E49-8FEF-B43AA71888B8}"/>
              </a:ext>
            </a:extLst>
          </p:cNvPr>
          <p:cNvSpPr/>
          <p:nvPr/>
        </p:nvSpPr>
        <p:spPr>
          <a:xfrm>
            <a:off x="6910963" y="406933"/>
            <a:ext cx="35618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FF297C7A-5E6A-487D-9915-6D8BE222F4E3}"/>
              </a:ext>
            </a:extLst>
          </p:cNvPr>
          <p:cNvSpPr/>
          <p:nvPr/>
        </p:nvSpPr>
        <p:spPr>
          <a:xfrm>
            <a:off x="4939570" y="4753897"/>
            <a:ext cx="30168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944EDED3-68C9-40E8-9077-6DCF1A220917}"/>
              </a:ext>
            </a:extLst>
          </p:cNvPr>
          <p:cNvSpPr/>
          <p:nvPr/>
        </p:nvSpPr>
        <p:spPr>
          <a:xfrm>
            <a:off x="11175652" y="4753897"/>
            <a:ext cx="35137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x'</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F981E5A4-A6E1-481D-AF02-0D3067A7723A}"/>
              </a:ext>
            </a:extLst>
          </p:cNvPr>
          <p:cNvSpPr/>
          <p:nvPr/>
        </p:nvSpPr>
        <p:spPr>
          <a:xfrm>
            <a:off x="2482948" y="918512"/>
            <a:ext cx="97770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Frame 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5390DA98-1F82-4939-936F-FC204C97DBE4}"/>
              </a:ext>
            </a:extLst>
          </p:cNvPr>
          <p:cNvSpPr/>
          <p:nvPr/>
        </p:nvSpPr>
        <p:spPr>
          <a:xfrm>
            <a:off x="8898396" y="918512"/>
            <a:ext cx="1032207"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Frame 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8" name="Rectangle 47">
            <a:extLst>
              <a:ext uri="{FF2B5EF4-FFF2-40B4-BE49-F238E27FC236}">
                <a16:creationId xmlns:a16="http://schemas.microsoft.com/office/drawing/2014/main" id="{F8AEB197-FC29-4345-B40E-9F6076A3ECC5}"/>
              </a:ext>
            </a:extLst>
          </p:cNvPr>
          <p:cNvSpPr/>
          <p:nvPr/>
        </p:nvSpPr>
        <p:spPr>
          <a:xfrm>
            <a:off x="9414500" y="443613"/>
            <a:ext cx="301685"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D942D2A0-8AD8-44C6-ACC7-1E6F0121FD86}"/>
              </a:ext>
            </a:extLst>
          </p:cNvPr>
          <p:cNvSpPr/>
          <p:nvPr/>
        </p:nvSpPr>
        <p:spPr>
          <a:xfrm>
            <a:off x="4424516" y="1287844"/>
            <a:ext cx="288861"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z</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49">
            <a:extLst>
              <a:ext uri="{FF2B5EF4-FFF2-40B4-BE49-F238E27FC236}">
                <a16:creationId xmlns:a16="http://schemas.microsoft.com/office/drawing/2014/main" id="{0DB8AF4B-F113-46CE-96E6-351AC229DE4A}"/>
              </a:ext>
            </a:extLst>
          </p:cNvPr>
          <p:cNvSpPr/>
          <p:nvPr/>
        </p:nvSpPr>
        <p:spPr>
          <a:xfrm>
            <a:off x="10672917" y="1287844"/>
            <a:ext cx="288861"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z</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1" name="Rectangle 50">
            <a:extLst>
              <a:ext uri="{FF2B5EF4-FFF2-40B4-BE49-F238E27FC236}">
                <a16:creationId xmlns:a16="http://schemas.microsoft.com/office/drawing/2014/main" id="{76523D22-4C09-4CFC-8F94-E2FBF055E243}"/>
              </a:ext>
            </a:extLst>
          </p:cNvPr>
          <p:cNvSpPr/>
          <p:nvPr/>
        </p:nvSpPr>
        <p:spPr>
          <a:xfrm>
            <a:off x="835045" y="4115290"/>
            <a:ext cx="312907"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3B471E81-067A-40CE-8F43-9710C5BCE8CC}"/>
              </a:ext>
            </a:extLst>
          </p:cNvPr>
          <p:cNvSpPr/>
          <p:nvPr/>
        </p:nvSpPr>
        <p:spPr>
          <a:xfrm>
            <a:off x="7078528" y="4115290"/>
            <a:ext cx="312907"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959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lenoid - Wikipedia">
            <a:extLst>
              <a:ext uri="{FF2B5EF4-FFF2-40B4-BE49-F238E27FC236}">
                <a16:creationId xmlns:a16="http://schemas.microsoft.com/office/drawing/2014/main" id="{44C8DABE-0AEA-4E0C-988C-B02357AE2583}"/>
              </a:ext>
            </a:extLst>
          </p:cNvPr>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43350">
            <a:off x="3928403" y="512872"/>
            <a:ext cx="7587218" cy="26913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olenoid - Wikipedia">
            <a:extLst>
              <a:ext uri="{FF2B5EF4-FFF2-40B4-BE49-F238E27FC236}">
                <a16:creationId xmlns:a16="http://schemas.microsoft.com/office/drawing/2014/main" id="{E67F448E-8962-4682-BA99-48BD4AE42339}"/>
              </a:ext>
            </a:extLst>
          </p:cNvPr>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43350">
            <a:off x="161298" y="3718928"/>
            <a:ext cx="7587218" cy="26913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rt a of the figure shows a bar magnet held horizontal and moved into a coil held in the same plane. The magnet is moved in such a way that the north pole of the magnet is shown to face the coil. The magnetic lines of force are shown to emerge out from the North Pole. The magnetic field associated with the bar magnet is given as B mag. The strength of the magnetic field increases in the coil. The current induced in the coil I creates another field B coil, in the opposite direction of the bar magnet to oppose the increase. So B mag and B coil are in opposite directions. In part b of the diagram, the magnet is moved away from the coil. The magnet is moved in such a way that the north pole of the magnet is shown to face the coil. The magnetic lines of force are shown to emerge out from the North Pole. The magnetic field associated with the bar magnet is given as B mag. The current induced in the coil I creates another field B coil, in the same direction as the field of the bar magnet. So B mag and B coil are in same directions. Part c of the figure shows a bar magnet held horizontal and moved into a coil held in the same plane. The magnet is moved in such a way that the south pole of the magnet is shown to face the coil. The magnetic lines of force are shown to merge into the South Pole. The magnetic field associated with the bar magnet is given as B mag. The current induced in the coil I, creates another field B coil, in the opposite direction of field of the bar magnet. So B mag and B coil are in opposite directions.">
            <a:extLst>
              <a:ext uri="{FF2B5EF4-FFF2-40B4-BE49-F238E27FC236}">
                <a16:creationId xmlns:a16="http://schemas.microsoft.com/office/drawing/2014/main" id="{47A48036-17CA-426E-B101-BA3D6C537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19" t="7272" r="46440" b="67475"/>
          <a:stretch/>
        </p:blipFill>
        <p:spPr bwMode="auto">
          <a:xfrm>
            <a:off x="46026" y="845128"/>
            <a:ext cx="3767105" cy="17318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art a of the figure shows a bar magnet held horizontal and moved into a coil held in the same plane. The magnet is moved in such a way that the north pole of the magnet is shown to face the coil. The magnetic lines of force are shown to emerge out from the North Pole. The magnetic field associated with the bar magnet is given as B mag. The strength of the magnetic field increases in the coil. The current induced in the coil I creates another field B coil, in the opposite direction of the bar magnet to oppose the increase. So B mag and B coil are in opposite directions. In part b of the diagram, the magnet is moved away from the coil. The magnet is moved in such a way that the north pole of the magnet is shown to face the coil. The magnetic lines of force are shown to emerge out from the North Pole. The magnetic field associated with the bar magnet is given as B mag. The current induced in the coil I creates another field B coil, in the same direction as the field of the bar magnet. So B mag and B coil are in same directions. Part c of the figure shows a bar magnet held horizontal and moved into a coil held in the same plane. The magnet is moved in such a way that the south pole of the magnet is shown to face the coil. The magnetic lines of force are shown to merge into the South Pole. The magnetic field associated with the bar magnet is given as B mag. The current induced in the coil I, creates another field B coil, in the opposite direction of field of the bar magnet. So B mag and B coil are in opposite directions.">
            <a:extLst>
              <a:ext uri="{FF2B5EF4-FFF2-40B4-BE49-F238E27FC236}">
                <a16:creationId xmlns:a16="http://schemas.microsoft.com/office/drawing/2014/main" id="{D39DBDE3-CC7E-40B9-BAC8-931FA028FC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19" t="7272" r="46440" b="67475"/>
          <a:stretch/>
        </p:blipFill>
        <p:spPr bwMode="auto">
          <a:xfrm>
            <a:off x="8005463" y="3977665"/>
            <a:ext cx="3767105" cy="173181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B18CF6B-52EB-494B-8D2C-8DB8082943A4}"/>
              </a:ext>
            </a:extLst>
          </p:cNvPr>
          <p:cNvSpPr/>
          <p:nvPr/>
        </p:nvSpPr>
        <p:spPr>
          <a:xfrm>
            <a:off x="1270782" y="1962881"/>
            <a:ext cx="3016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5FAC755E-7C52-476F-A734-DB60415423A9}"/>
              </a:ext>
            </a:extLst>
          </p:cNvPr>
          <p:cNvSpPr/>
          <p:nvPr/>
        </p:nvSpPr>
        <p:spPr>
          <a:xfrm>
            <a:off x="9244073" y="5064585"/>
            <a:ext cx="3016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44E60132-F865-42F7-A550-FA4F4E0E824A}"/>
              </a:ext>
            </a:extLst>
          </p:cNvPr>
          <p:cNvCxnSpPr>
            <a:stCxn id="23" idx="2"/>
          </p:cNvCxnSpPr>
          <p:nvPr/>
        </p:nvCxnSpPr>
        <p:spPr>
          <a:xfrm>
            <a:off x="1929579" y="2576946"/>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29" name="Rectangle 28">
            <a:extLst>
              <a:ext uri="{FF2B5EF4-FFF2-40B4-BE49-F238E27FC236}">
                <a16:creationId xmlns:a16="http://schemas.microsoft.com/office/drawing/2014/main" id="{C50D0AB9-CE3C-4E1D-8450-CEA28EAF85B9}"/>
              </a:ext>
            </a:extLst>
          </p:cNvPr>
          <p:cNvSpPr/>
          <p:nvPr/>
        </p:nvSpPr>
        <p:spPr>
          <a:xfrm>
            <a:off x="2415979" y="2499083"/>
            <a:ext cx="463588" cy="463075"/>
          </a:xfrm>
          <a:prstGeom prst="rect">
            <a:avLst/>
          </a:prstGeom>
          <a:noFill/>
        </p:spPr>
        <p:txBody>
          <a:bodyPr wrap="none" lIns="91440" tIns="45720" rIns="91440" bIns="45720">
            <a:spAutoFit/>
          </a:bodyPr>
          <a:lstStyle/>
          <a:p>
            <a:pPr>
              <a:lnSpc>
                <a:spcPct val="150000"/>
              </a:lnSpc>
              <a:spcAft>
                <a:spcPts val="800"/>
              </a:spcAft>
            </a:pPr>
            <a:r>
              <a:rPr lang="el-GR" sz="1800" dirty="0">
                <a:effectLst/>
                <a:latin typeface="Cambria Math" panose="02040503050406030204" pitchFamily="18" charset="0"/>
                <a:ea typeface="DengXian" panose="02010600030101010101" pitchFamily="2" charset="-122"/>
                <a:cs typeface="Times New Roman" panose="02020603050405020304" pitchFamily="18" charset="0"/>
              </a:rPr>
              <a:t>Δ</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6D2DBE8E-3B24-423D-A324-617E9B522430}"/>
              </a:ext>
            </a:extLst>
          </p:cNvPr>
          <p:cNvSpPr/>
          <p:nvPr/>
        </p:nvSpPr>
        <p:spPr>
          <a:xfrm>
            <a:off x="2169917" y="2962158"/>
            <a:ext cx="955711"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induction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D809263-B3CC-47E7-84ED-0BAE33905647}"/>
              </a:ext>
            </a:extLst>
          </p:cNvPr>
          <p:cNvCxnSpPr>
            <a:cxnSpLocks/>
          </p:cNvCxnSpPr>
          <p:nvPr/>
        </p:nvCxnSpPr>
        <p:spPr>
          <a:xfrm flipH="1">
            <a:off x="1929578" y="3041073"/>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F9DB92C8-E3AF-41F1-9DD1-2F13A2FC7858}"/>
              </a:ext>
            </a:extLst>
          </p:cNvPr>
          <p:cNvCxnSpPr>
            <a:cxnSpLocks/>
          </p:cNvCxnSpPr>
          <p:nvPr/>
        </p:nvCxnSpPr>
        <p:spPr>
          <a:xfrm flipH="1">
            <a:off x="9819743" y="5726192"/>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6" name="Rectangle 35">
            <a:extLst>
              <a:ext uri="{FF2B5EF4-FFF2-40B4-BE49-F238E27FC236}">
                <a16:creationId xmlns:a16="http://schemas.microsoft.com/office/drawing/2014/main" id="{B4D4FD61-B0DB-432E-AE65-2FC676FF53A6}"/>
              </a:ext>
            </a:extLst>
          </p:cNvPr>
          <p:cNvSpPr/>
          <p:nvPr/>
        </p:nvSpPr>
        <p:spPr>
          <a:xfrm>
            <a:off x="10306143" y="5648329"/>
            <a:ext cx="463588" cy="463075"/>
          </a:xfrm>
          <a:prstGeom prst="rect">
            <a:avLst/>
          </a:prstGeom>
          <a:noFill/>
        </p:spPr>
        <p:txBody>
          <a:bodyPr wrap="none" lIns="91440" tIns="45720" rIns="91440" bIns="45720">
            <a:spAutoFit/>
          </a:bodyPr>
          <a:lstStyle/>
          <a:p>
            <a:pPr>
              <a:lnSpc>
                <a:spcPct val="150000"/>
              </a:lnSpc>
              <a:spcAft>
                <a:spcPts val="800"/>
              </a:spcAft>
            </a:pPr>
            <a:r>
              <a:rPr lang="el-GR" sz="1800" dirty="0">
                <a:effectLst/>
                <a:latin typeface="Cambria Math" panose="02040503050406030204" pitchFamily="18" charset="0"/>
                <a:ea typeface="DengXian" panose="02010600030101010101" pitchFamily="2" charset="-122"/>
                <a:cs typeface="Times New Roman" panose="02020603050405020304" pitchFamily="18" charset="0"/>
              </a:rPr>
              <a:t>Δ</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3E413F68-5B2E-44B1-83F4-F4E409F57ABC}"/>
              </a:ext>
            </a:extLst>
          </p:cNvPr>
          <p:cNvSpPr/>
          <p:nvPr/>
        </p:nvSpPr>
        <p:spPr>
          <a:xfrm>
            <a:off x="10060081" y="6111404"/>
            <a:ext cx="955711"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induction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8" name="Straight Arrow Connector 37">
            <a:extLst>
              <a:ext uri="{FF2B5EF4-FFF2-40B4-BE49-F238E27FC236}">
                <a16:creationId xmlns:a16="http://schemas.microsoft.com/office/drawing/2014/main" id="{24460BC4-18AC-4886-A8B6-6774E15938E3}"/>
              </a:ext>
            </a:extLst>
          </p:cNvPr>
          <p:cNvCxnSpPr/>
          <p:nvPr/>
        </p:nvCxnSpPr>
        <p:spPr>
          <a:xfrm>
            <a:off x="9819742" y="6190319"/>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8626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BDEF216-13D3-4442-86A4-96817A461364}"/>
              </a:ext>
            </a:extLst>
          </p:cNvPr>
          <p:cNvSpPr/>
          <p:nvPr/>
        </p:nvSpPr>
        <p:spPr>
          <a:xfrm>
            <a:off x="6286828" y="1910781"/>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1" name="Oval 10">
            <a:extLst>
              <a:ext uri="{FF2B5EF4-FFF2-40B4-BE49-F238E27FC236}">
                <a16:creationId xmlns:a16="http://schemas.microsoft.com/office/drawing/2014/main" id="{4FEC813E-0127-4648-A80F-5AB888670AB5}"/>
              </a:ext>
            </a:extLst>
          </p:cNvPr>
          <p:cNvSpPr/>
          <p:nvPr/>
        </p:nvSpPr>
        <p:spPr>
          <a:xfrm>
            <a:off x="4873665" y="1898345"/>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C2876C69-B68A-4C48-97F7-D8B5EF6A1B71}"/>
              </a:ext>
            </a:extLst>
          </p:cNvPr>
          <p:cNvSpPr/>
          <p:nvPr/>
        </p:nvSpPr>
        <p:spPr>
          <a:xfrm>
            <a:off x="0" y="2152531"/>
            <a:ext cx="12192000" cy="74401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5" name="Rectangle 4">
            <a:extLst>
              <a:ext uri="{FF2B5EF4-FFF2-40B4-BE49-F238E27FC236}">
                <a16:creationId xmlns:a16="http://schemas.microsoft.com/office/drawing/2014/main" id="{39E66A25-D162-4706-A1DB-D8F67A2A6714}"/>
              </a:ext>
            </a:extLst>
          </p:cNvPr>
          <p:cNvSpPr/>
          <p:nvPr/>
        </p:nvSpPr>
        <p:spPr>
          <a:xfrm>
            <a:off x="0" y="4855028"/>
            <a:ext cx="12192000" cy="74401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8" name="Oval 7">
            <a:extLst>
              <a:ext uri="{FF2B5EF4-FFF2-40B4-BE49-F238E27FC236}">
                <a16:creationId xmlns:a16="http://schemas.microsoft.com/office/drawing/2014/main" id="{B6332CCA-89E9-4544-B065-9C0BCFABA3DA}"/>
              </a:ext>
            </a:extLst>
          </p:cNvPr>
          <p:cNvSpPr/>
          <p:nvPr/>
        </p:nvSpPr>
        <p:spPr>
          <a:xfrm>
            <a:off x="4996746" y="2058441"/>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9" name="Oval 8">
            <a:extLst>
              <a:ext uri="{FF2B5EF4-FFF2-40B4-BE49-F238E27FC236}">
                <a16:creationId xmlns:a16="http://schemas.microsoft.com/office/drawing/2014/main" id="{18AAB6D8-D95F-4AB8-BE7E-AD45933C1DCD}"/>
              </a:ext>
            </a:extLst>
          </p:cNvPr>
          <p:cNvSpPr/>
          <p:nvPr/>
        </p:nvSpPr>
        <p:spPr>
          <a:xfrm>
            <a:off x="6499872" y="2058442"/>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0" name="Cube 9">
            <a:extLst>
              <a:ext uri="{FF2B5EF4-FFF2-40B4-BE49-F238E27FC236}">
                <a16:creationId xmlns:a16="http://schemas.microsoft.com/office/drawing/2014/main" id="{D572EC06-1BD5-4ED5-B6D9-692CE885D10B}"/>
              </a:ext>
            </a:extLst>
          </p:cNvPr>
          <p:cNvSpPr/>
          <p:nvPr/>
        </p:nvSpPr>
        <p:spPr>
          <a:xfrm flipH="1">
            <a:off x="4822408" y="1616494"/>
            <a:ext cx="1879136" cy="441943"/>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53A1F007-B9D3-40F4-AFE6-8DFC8150218A}"/>
              </a:ext>
            </a:extLst>
          </p:cNvPr>
          <p:cNvSpPr/>
          <p:nvPr/>
        </p:nvSpPr>
        <p:spPr>
          <a:xfrm>
            <a:off x="5865677" y="1401537"/>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D8966966-62F0-43F8-9C42-64052DD29317}"/>
              </a:ext>
            </a:extLst>
          </p:cNvPr>
          <p:cNvSpPr/>
          <p:nvPr/>
        </p:nvSpPr>
        <p:spPr>
          <a:xfrm>
            <a:off x="5316906" y="1517383"/>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0" name="Oval 19">
            <a:extLst>
              <a:ext uri="{FF2B5EF4-FFF2-40B4-BE49-F238E27FC236}">
                <a16:creationId xmlns:a16="http://schemas.microsoft.com/office/drawing/2014/main" id="{CFD5F5DA-05C9-4A19-84DF-DD41DCC98DED}"/>
              </a:ext>
            </a:extLst>
          </p:cNvPr>
          <p:cNvSpPr/>
          <p:nvPr/>
        </p:nvSpPr>
        <p:spPr>
          <a:xfrm>
            <a:off x="2988490" y="4602639"/>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1" name="Oval 20">
            <a:extLst>
              <a:ext uri="{FF2B5EF4-FFF2-40B4-BE49-F238E27FC236}">
                <a16:creationId xmlns:a16="http://schemas.microsoft.com/office/drawing/2014/main" id="{C9BD9519-06D1-4CBB-8CE5-CFAB6F22AC25}"/>
              </a:ext>
            </a:extLst>
          </p:cNvPr>
          <p:cNvSpPr/>
          <p:nvPr/>
        </p:nvSpPr>
        <p:spPr>
          <a:xfrm>
            <a:off x="1575327" y="4590203"/>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2" name="Oval 21">
            <a:extLst>
              <a:ext uri="{FF2B5EF4-FFF2-40B4-BE49-F238E27FC236}">
                <a16:creationId xmlns:a16="http://schemas.microsoft.com/office/drawing/2014/main" id="{879E51FE-EE88-4FF2-8D8A-805BB6D2B16C}"/>
              </a:ext>
            </a:extLst>
          </p:cNvPr>
          <p:cNvSpPr/>
          <p:nvPr/>
        </p:nvSpPr>
        <p:spPr>
          <a:xfrm>
            <a:off x="1698408" y="4750299"/>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3" name="Oval 22">
            <a:extLst>
              <a:ext uri="{FF2B5EF4-FFF2-40B4-BE49-F238E27FC236}">
                <a16:creationId xmlns:a16="http://schemas.microsoft.com/office/drawing/2014/main" id="{5F8622F4-5D9C-41D7-B335-B178D2F9A59E}"/>
              </a:ext>
            </a:extLst>
          </p:cNvPr>
          <p:cNvSpPr/>
          <p:nvPr/>
        </p:nvSpPr>
        <p:spPr>
          <a:xfrm>
            <a:off x="3201534" y="4750300"/>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4" name="Cube 23">
            <a:extLst>
              <a:ext uri="{FF2B5EF4-FFF2-40B4-BE49-F238E27FC236}">
                <a16:creationId xmlns:a16="http://schemas.microsoft.com/office/drawing/2014/main" id="{67373812-019C-49D9-B4B3-2F06A959D2B4}"/>
              </a:ext>
            </a:extLst>
          </p:cNvPr>
          <p:cNvSpPr/>
          <p:nvPr/>
        </p:nvSpPr>
        <p:spPr>
          <a:xfrm flipH="1">
            <a:off x="1524070" y="4308352"/>
            <a:ext cx="1879136" cy="441943"/>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5" name="Rectangle 24">
            <a:extLst>
              <a:ext uri="{FF2B5EF4-FFF2-40B4-BE49-F238E27FC236}">
                <a16:creationId xmlns:a16="http://schemas.microsoft.com/office/drawing/2014/main" id="{3B6EFC9D-7A1E-421B-A9B4-C0C708395025}"/>
              </a:ext>
            </a:extLst>
          </p:cNvPr>
          <p:cNvSpPr/>
          <p:nvPr/>
        </p:nvSpPr>
        <p:spPr>
          <a:xfrm>
            <a:off x="2567339" y="4093395"/>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6" name="Rectangle 25">
            <a:extLst>
              <a:ext uri="{FF2B5EF4-FFF2-40B4-BE49-F238E27FC236}">
                <a16:creationId xmlns:a16="http://schemas.microsoft.com/office/drawing/2014/main" id="{007C81E7-E0DC-46EA-B85C-C3979CBAE569}"/>
              </a:ext>
            </a:extLst>
          </p:cNvPr>
          <p:cNvSpPr/>
          <p:nvPr/>
        </p:nvSpPr>
        <p:spPr>
          <a:xfrm>
            <a:off x="2018568" y="4209241"/>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7" name="Oval 26">
            <a:extLst>
              <a:ext uri="{FF2B5EF4-FFF2-40B4-BE49-F238E27FC236}">
                <a16:creationId xmlns:a16="http://schemas.microsoft.com/office/drawing/2014/main" id="{AB9021B3-81F8-4B7D-913B-B133B5F1EB7F}"/>
              </a:ext>
            </a:extLst>
          </p:cNvPr>
          <p:cNvSpPr/>
          <p:nvPr/>
        </p:nvSpPr>
        <p:spPr>
          <a:xfrm>
            <a:off x="6286828" y="4602638"/>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8" name="Oval 27">
            <a:extLst>
              <a:ext uri="{FF2B5EF4-FFF2-40B4-BE49-F238E27FC236}">
                <a16:creationId xmlns:a16="http://schemas.microsoft.com/office/drawing/2014/main" id="{C85FF791-9305-4314-8522-6D8E3CB7D9BF}"/>
              </a:ext>
            </a:extLst>
          </p:cNvPr>
          <p:cNvSpPr/>
          <p:nvPr/>
        </p:nvSpPr>
        <p:spPr>
          <a:xfrm>
            <a:off x="4873665" y="4590202"/>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9" name="Oval 28">
            <a:extLst>
              <a:ext uri="{FF2B5EF4-FFF2-40B4-BE49-F238E27FC236}">
                <a16:creationId xmlns:a16="http://schemas.microsoft.com/office/drawing/2014/main" id="{9328E9D7-1BE3-4FDE-A8BD-E369F01BAD2F}"/>
              </a:ext>
            </a:extLst>
          </p:cNvPr>
          <p:cNvSpPr/>
          <p:nvPr/>
        </p:nvSpPr>
        <p:spPr>
          <a:xfrm>
            <a:off x="4996746" y="4750298"/>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0" name="Oval 29">
            <a:extLst>
              <a:ext uri="{FF2B5EF4-FFF2-40B4-BE49-F238E27FC236}">
                <a16:creationId xmlns:a16="http://schemas.microsoft.com/office/drawing/2014/main" id="{3A79D268-29F7-4F23-8FC3-A460027E75A7}"/>
              </a:ext>
            </a:extLst>
          </p:cNvPr>
          <p:cNvSpPr/>
          <p:nvPr/>
        </p:nvSpPr>
        <p:spPr>
          <a:xfrm>
            <a:off x="6499872" y="4750299"/>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1" name="Cube 30">
            <a:extLst>
              <a:ext uri="{FF2B5EF4-FFF2-40B4-BE49-F238E27FC236}">
                <a16:creationId xmlns:a16="http://schemas.microsoft.com/office/drawing/2014/main" id="{D5C2BAE0-B98D-4EDB-9757-9C9BD5A74CD7}"/>
              </a:ext>
            </a:extLst>
          </p:cNvPr>
          <p:cNvSpPr/>
          <p:nvPr/>
        </p:nvSpPr>
        <p:spPr>
          <a:xfrm flipH="1">
            <a:off x="4822408" y="4308351"/>
            <a:ext cx="1879136" cy="441943"/>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32" name="Rectangle 31">
            <a:extLst>
              <a:ext uri="{FF2B5EF4-FFF2-40B4-BE49-F238E27FC236}">
                <a16:creationId xmlns:a16="http://schemas.microsoft.com/office/drawing/2014/main" id="{7D5FF88E-E5C3-4224-820B-2D1A47C6EE11}"/>
              </a:ext>
            </a:extLst>
          </p:cNvPr>
          <p:cNvSpPr/>
          <p:nvPr/>
        </p:nvSpPr>
        <p:spPr>
          <a:xfrm>
            <a:off x="5865677" y="4093394"/>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33" name="Rectangle 32">
            <a:extLst>
              <a:ext uri="{FF2B5EF4-FFF2-40B4-BE49-F238E27FC236}">
                <a16:creationId xmlns:a16="http://schemas.microsoft.com/office/drawing/2014/main" id="{92C50751-518F-4D6F-B8E5-6AE45E66B206}"/>
              </a:ext>
            </a:extLst>
          </p:cNvPr>
          <p:cNvSpPr/>
          <p:nvPr/>
        </p:nvSpPr>
        <p:spPr>
          <a:xfrm>
            <a:off x="5316906" y="4209240"/>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34" name="Oval 33">
            <a:extLst>
              <a:ext uri="{FF2B5EF4-FFF2-40B4-BE49-F238E27FC236}">
                <a16:creationId xmlns:a16="http://schemas.microsoft.com/office/drawing/2014/main" id="{329C9064-E961-46EF-8AFB-BD21AC915AF4}"/>
              </a:ext>
            </a:extLst>
          </p:cNvPr>
          <p:cNvSpPr/>
          <p:nvPr/>
        </p:nvSpPr>
        <p:spPr>
          <a:xfrm>
            <a:off x="9714227" y="4602637"/>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5" name="Oval 34">
            <a:extLst>
              <a:ext uri="{FF2B5EF4-FFF2-40B4-BE49-F238E27FC236}">
                <a16:creationId xmlns:a16="http://schemas.microsoft.com/office/drawing/2014/main" id="{5BE183EB-4617-41AA-98EA-3372099989E1}"/>
              </a:ext>
            </a:extLst>
          </p:cNvPr>
          <p:cNvSpPr/>
          <p:nvPr/>
        </p:nvSpPr>
        <p:spPr>
          <a:xfrm>
            <a:off x="8301064" y="4590201"/>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6" name="Oval 35">
            <a:extLst>
              <a:ext uri="{FF2B5EF4-FFF2-40B4-BE49-F238E27FC236}">
                <a16:creationId xmlns:a16="http://schemas.microsoft.com/office/drawing/2014/main" id="{58C58023-9DC6-4C61-B489-55DFF69E6877}"/>
              </a:ext>
            </a:extLst>
          </p:cNvPr>
          <p:cNvSpPr/>
          <p:nvPr/>
        </p:nvSpPr>
        <p:spPr>
          <a:xfrm>
            <a:off x="8424145" y="4750297"/>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7" name="Oval 36">
            <a:extLst>
              <a:ext uri="{FF2B5EF4-FFF2-40B4-BE49-F238E27FC236}">
                <a16:creationId xmlns:a16="http://schemas.microsoft.com/office/drawing/2014/main" id="{83F69145-6D33-44F8-97EA-2C34BAFF5030}"/>
              </a:ext>
            </a:extLst>
          </p:cNvPr>
          <p:cNvSpPr/>
          <p:nvPr/>
        </p:nvSpPr>
        <p:spPr>
          <a:xfrm>
            <a:off x="9927271" y="4750298"/>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8" name="Cube 37">
            <a:extLst>
              <a:ext uri="{FF2B5EF4-FFF2-40B4-BE49-F238E27FC236}">
                <a16:creationId xmlns:a16="http://schemas.microsoft.com/office/drawing/2014/main" id="{6A2496C0-C933-4476-AB66-B5E2CE0CCB68}"/>
              </a:ext>
            </a:extLst>
          </p:cNvPr>
          <p:cNvSpPr/>
          <p:nvPr/>
        </p:nvSpPr>
        <p:spPr>
          <a:xfrm flipH="1">
            <a:off x="8249807" y="4308350"/>
            <a:ext cx="1879136" cy="441943"/>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39" name="Rectangle 38">
            <a:extLst>
              <a:ext uri="{FF2B5EF4-FFF2-40B4-BE49-F238E27FC236}">
                <a16:creationId xmlns:a16="http://schemas.microsoft.com/office/drawing/2014/main" id="{FC0F4226-76DF-4D4A-890C-32B151159AAF}"/>
              </a:ext>
            </a:extLst>
          </p:cNvPr>
          <p:cNvSpPr/>
          <p:nvPr/>
        </p:nvSpPr>
        <p:spPr>
          <a:xfrm>
            <a:off x="9293076" y="4093393"/>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0" name="Rectangle 39">
            <a:extLst>
              <a:ext uri="{FF2B5EF4-FFF2-40B4-BE49-F238E27FC236}">
                <a16:creationId xmlns:a16="http://schemas.microsoft.com/office/drawing/2014/main" id="{FD100283-A300-49F0-851C-45F0C52FD274}"/>
              </a:ext>
            </a:extLst>
          </p:cNvPr>
          <p:cNvSpPr/>
          <p:nvPr/>
        </p:nvSpPr>
        <p:spPr>
          <a:xfrm>
            <a:off x="8744305" y="4209239"/>
            <a:ext cx="514651" cy="2149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41" name="Straight Arrow Connector 40">
            <a:extLst>
              <a:ext uri="{FF2B5EF4-FFF2-40B4-BE49-F238E27FC236}">
                <a16:creationId xmlns:a16="http://schemas.microsoft.com/office/drawing/2014/main" id="{80A13346-DF23-40D5-AD9B-F3ADD58769D5}"/>
              </a:ext>
            </a:extLst>
          </p:cNvPr>
          <p:cNvCxnSpPr>
            <a:cxnSpLocks/>
          </p:cNvCxnSpPr>
          <p:nvPr/>
        </p:nvCxnSpPr>
        <p:spPr>
          <a:xfrm flipV="1">
            <a:off x="5623805" y="1442360"/>
            <a:ext cx="460780" cy="811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5B24980A-5476-497E-9A17-778A9AF564B4}"/>
              </a:ext>
            </a:extLst>
          </p:cNvPr>
          <p:cNvCxnSpPr>
            <a:cxnSpLocks/>
          </p:cNvCxnSpPr>
          <p:nvPr/>
        </p:nvCxnSpPr>
        <p:spPr>
          <a:xfrm flipH="1">
            <a:off x="5821188" y="1543347"/>
            <a:ext cx="425056" cy="86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2" name="Straight Arrow Connector 61">
            <a:extLst>
              <a:ext uri="{FF2B5EF4-FFF2-40B4-BE49-F238E27FC236}">
                <a16:creationId xmlns:a16="http://schemas.microsoft.com/office/drawing/2014/main" id="{846A875E-84CA-426D-9FB8-36C059AE501B}"/>
              </a:ext>
            </a:extLst>
          </p:cNvPr>
          <p:cNvCxnSpPr>
            <a:cxnSpLocks/>
            <a:stCxn id="26" idx="3"/>
          </p:cNvCxnSpPr>
          <p:nvPr/>
        </p:nvCxnSpPr>
        <p:spPr>
          <a:xfrm flipV="1">
            <a:off x="2533219" y="4155951"/>
            <a:ext cx="3609553" cy="1607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B903CD1B-0D8B-40F1-BEC2-A71A50A6A97E}"/>
              </a:ext>
            </a:extLst>
          </p:cNvPr>
          <p:cNvCxnSpPr>
            <a:cxnSpLocks/>
            <a:endCxn id="40" idx="1"/>
          </p:cNvCxnSpPr>
          <p:nvPr/>
        </p:nvCxnSpPr>
        <p:spPr>
          <a:xfrm>
            <a:off x="6123002" y="4153939"/>
            <a:ext cx="2621303" cy="1627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122" name="Picture 2" descr="stick-figure – the UX Factor">
            <a:extLst>
              <a:ext uri="{FF2B5EF4-FFF2-40B4-BE49-F238E27FC236}">
                <a16:creationId xmlns:a16="http://schemas.microsoft.com/office/drawing/2014/main" id="{A82A53ED-90BD-4592-B028-A1811248F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23845" y="5674114"/>
            <a:ext cx="1219742" cy="1185427"/>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CA62A0B6-BE61-43DA-B64D-663F4D7339CF}"/>
              </a:ext>
            </a:extLst>
          </p:cNvPr>
          <p:cNvSpPr/>
          <p:nvPr/>
        </p:nvSpPr>
        <p:spPr>
          <a:xfrm>
            <a:off x="5028079" y="6524110"/>
            <a:ext cx="2135841"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Stationary observer</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79" name="Straight Arrow Connector 78">
            <a:extLst>
              <a:ext uri="{FF2B5EF4-FFF2-40B4-BE49-F238E27FC236}">
                <a16:creationId xmlns:a16="http://schemas.microsoft.com/office/drawing/2014/main" id="{F421F095-E6FE-4B84-8770-6FCC84E94E04}"/>
              </a:ext>
            </a:extLst>
          </p:cNvPr>
          <p:cNvCxnSpPr>
            <a:cxnSpLocks/>
          </p:cNvCxnSpPr>
          <p:nvPr/>
        </p:nvCxnSpPr>
        <p:spPr>
          <a:xfrm flipH="1">
            <a:off x="6033716" y="838232"/>
            <a:ext cx="1702347" cy="417192"/>
          </a:xfrm>
          <a:prstGeom prst="straightConnector1">
            <a:avLst/>
          </a:prstGeom>
        </p:spPr>
        <p:style>
          <a:lnRef idx="1">
            <a:schemeClr val="dk1"/>
          </a:lnRef>
          <a:fillRef idx="0">
            <a:schemeClr val="dk1"/>
          </a:fillRef>
          <a:effectRef idx="0">
            <a:schemeClr val="dk1"/>
          </a:effectRef>
          <a:fontRef idx="minor">
            <a:schemeClr val="tx1"/>
          </a:fontRef>
        </p:style>
      </p:cxnSp>
      <p:sp>
        <p:nvSpPr>
          <p:cNvPr id="83" name="Rectangle 82">
            <a:extLst>
              <a:ext uri="{FF2B5EF4-FFF2-40B4-BE49-F238E27FC236}">
                <a16:creationId xmlns:a16="http://schemas.microsoft.com/office/drawing/2014/main" id="{D68B1261-6CF8-43AC-BF9A-ED34E14C5844}"/>
              </a:ext>
            </a:extLst>
          </p:cNvPr>
          <p:cNvSpPr/>
          <p:nvPr/>
        </p:nvSpPr>
        <p:spPr>
          <a:xfrm>
            <a:off x="7736063" y="670829"/>
            <a:ext cx="263758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Light path seen by driver</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4" name="Rectangle 83">
            <a:extLst>
              <a:ext uri="{FF2B5EF4-FFF2-40B4-BE49-F238E27FC236}">
                <a16:creationId xmlns:a16="http://schemas.microsoft.com/office/drawing/2014/main" id="{A69BD14C-1303-48CF-A35A-32EA48352DF4}"/>
              </a:ext>
            </a:extLst>
          </p:cNvPr>
          <p:cNvSpPr/>
          <p:nvPr/>
        </p:nvSpPr>
        <p:spPr>
          <a:xfrm>
            <a:off x="7786932" y="3310303"/>
            <a:ext cx="3969485"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Light path seen by stationary observer</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85" name="Straight Arrow Connector 84">
            <a:extLst>
              <a:ext uri="{FF2B5EF4-FFF2-40B4-BE49-F238E27FC236}">
                <a16:creationId xmlns:a16="http://schemas.microsoft.com/office/drawing/2014/main" id="{D1545F99-B1FE-4639-A3E8-466EBFB4C2CC}"/>
              </a:ext>
            </a:extLst>
          </p:cNvPr>
          <p:cNvCxnSpPr>
            <a:cxnSpLocks/>
          </p:cNvCxnSpPr>
          <p:nvPr/>
        </p:nvCxnSpPr>
        <p:spPr>
          <a:xfrm flipH="1">
            <a:off x="6084585" y="3539602"/>
            <a:ext cx="1702347" cy="417192"/>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7242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963A8B9-8E63-4598-A44E-78802922B2F7}"/>
              </a:ext>
            </a:extLst>
          </p:cNvPr>
          <p:cNvSpPr/>
          <p:nvPr/>
        </p:nvSpPr>
        <p:spPr>
          <a:xfrm>
            <a:off x="6286828" y="1910781"/>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48EDCBC4-AE96-4208-85AE-216AE12547CA}"/>
              </a:ext>
            </a:extLst>
          </p:cNvPr>
          <p:cNvSpPr/>
          <p:nvPr/>
        </p:nvSpPr>
        <p:spPr>
          <a:xfrm>
            <a:off x="21327" y="2152216"/>
            <a:ext cx="12192000" cy="74401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5" name="Oval 4">
            <a:extLst>
              <a:ext uri="{FF2B5EF4-FFF2-40B4-BE49-F238E27FC236}">
                <a16:creationId xmlns:a16="http://schemas.microsoft.com/office/drawing/2014/main" id="{1E557B70-0FFB-4C29-BA8A-EEE7458C0F8F}"/>
              </a:ext>
            </a:extLst>
          </p:cNvPr>
          <p:cNvSpPr/>
          <p:nvPr/>
        </p:nvSpPr>
        <p:spPr>
          <a:xfrm>
            <a:off x="4873665" y="1898345"/>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ADFFC42E-B632-489D-9187-810314057D15}"/>
              </a:ext>
            </a:extLst>
          </p:cNvPr>
          <p:cNvSpPr/>
          <p:nvPr/>
        </p:nvSpPr>
        <p:spPr>
          <a:xfrm>
            <a:off x="4996746" y="2058441"/>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7" name="Oval 6">
            <a:extLst>
              <a:ext uri="{FF2B5EF4-FFF2-40B4-BE49-F238E27FC236}">
                <a16:creationId xmlns:a16="http://schemas.microsoft.com/office/drawing/2014/main" id="{F84C3EBC-84CF-4814-B894-F6BDE8548667}"/>
              </a:ext>
            </a:extLst>
          </p:cNvPr>
          <p:cNvSpPr/>
          <p:nvPr/>
        </p:nvSpPr>
        <p:spPr>
          <a:xfrm>
            <a:off x="6499872" y="2058442"/>
            <a:ext cx="246161" cy="2483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8" name="Cube 7">
            <a:extLst>
              <a:ext uri="{FF2B5EF4-FFF2-40B4-BE49-F238E27FC236}">
                <a16:creationId xmlns:a16="http://schemas.microsoft.com/office/drawing/2014/main" id="{BA499EEC-FDF3-4245-A0B3-64AFD7044A37}"/>
              </a:ext>
            </a:extLst>
          </p:cNvPr>
          <p:cNvSpPr/>
          <p:nvPr/>
        </p:nvSpPr>
        <p:spPr>
          <a:xfrm flipH="1">
            <a:off x="4822408" y="1616494"/>
            <a:ext cx="1879136" cy="441943"/>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38" name="Diamond 37">
            <a:extLst>
              <a:ext uri="{FF2B5EF4-FFF2-40B4-BE49-F238E27FC236}">
                <a16:creationId xmlns:a16="http://schemas.microsoft.com/office/drawing/2014/main" id="{6FB1DD61-46C8-413C-8262-967AD14B84F1}"/>
              </a:ext>
            </a:extLst>
          </p:cNvPr>
          <p:cNvSpPr/>
          <p:nvPr/>
        </p:nvSpPr>
        <p:spPr>
          <a:xfrm rot="4089841">
            <a:off x="6480210" y="1518501"/>
            <a:ext cx="333209" cy="131670"/>
          </a:xfrm>
          <a:prstGeom prst="diamon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39" name="Diamond 38">
            <a:extLst>
              <a:ext uri="{FF2B5EF4-FFF2-40B4-BE49-F238E27FC236}">
                <a16:creationId xmlns:a16="http://schemas.microsoft.com/office/drawing/2014/main" id="{481918A2-B4B0-4DEB-8E59-A2C843BF592D}"/>
              </a:ext>
            </a:extLst>
          </p:cNvPr>
          <p:cNvSpPr/>
          <p:nvPr/>
        </p:nvSpPr>
        <p:spPr>
          <a:xfrm rot="4089841">
            <a:off x="5482484" y="1508974"/>
            <a:ext cx="333209" cy="131670"/>
          </a:xfrm>
          <a:prstGeom prst="diamon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0" name="Rectangle 39">
            <a:extLst>
              <a:ext uri="{FF2B5EF4-FFF2-40B4-BE49-F238E27FC236}">
                <a16:creationId xmlns:a16="http://schemas.microsoft.com/office/drawing/2014/main" id="{54002478-7898-4007-932D-0BA726C5A916}"/>
              </a:ext>
            </a:extLst>
          </p:cNvPr>
          <p:cNvSpPr/>
          <p:nvPr/>
        </p:nvSpPr>
        <p:spPr>
          <a:xfrm>
            <a:off x="5554983" y="1053262"/>
            <a:ext cx="45719" cy="56048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2" name="Rectangle 41">
            <a:extLst>
              <a:ext uri="{FF2B5EF4-FFF2-40B4-BE49-F238E27FC236}">
                <a16:creationId xmlns:a16="http://schemas.microsoft.com/office/drawing/2014/main" id="{6600A905-B268-46FC-A27A-AD4C7944D643}"/>
              </a:ext>
            </a:extLst>
          </p:cNvPr>
          <p:cNvSpPr/>
          <p:nvPr/>
        </p:nvSpPr>
        <p:spPr>
          <a:xfrm>
            <a:off x="6546766" y="1052074"/>
            <a:ext cx="45719" cy="56048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3" name="Rectangle 42">
            <a:extLst>
              <a:ext uri="{FF2B5EF4-FFF2-40B4-BE49-F238E27FC236}">
                <a16:creationId xmlns:a16="http://schemas.microsoft.com/office/drawing/2014/main" id="{D9164E0C-612D-4485-880A-953C1142B2B8}"/>
              </a:ext>
            </a:extLst>
          </p:cNvPr>
          <p:cNvSpPr/>
          <p:nvPr/>
        </p:nvSpPr>
        <p:spPr>
          <a:xfrm>
            <a:off x="6708692" y="1266389"/>
            <a:ext cx="45719" cy="56048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44" name="Straight Arrow Connector 43">
            <a:extLst>
              <a:ext uri="{FF2B5EF4-FFF2-40B4-BE49-F238E27FC236}">
                <a16:creationId xmlns:a16="http://schemas.microsoft.com/office/drawing/2014/main" id="{43B8374B-9989-4E25-8131-E7AC458FB0BC}"/>
              </a:ext>
            </a:extLst>
          </p:cNvPr>
          <p:cNvCxnSpPr>
            <a:cxnSpLocks/>
          </p:cNvCxnSpPr>
          <p:nvPr/>
        </p:nvCxnSpPr>
        <p:spPr>
          <a:xfrm flipV="1">
            <a:off x="5706952" y="1546629"/>
            <a:ext cx="939862" cy="394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4" name="Straight Arrow Connector 83">
            <a:extLst>
              <a:ext uri="{FF2B5EF4-FFF2-40B4-BE49-F238E27FC236}">
                <a16:creationId xmlns:a16="http://schemas.microsoft.com/office/drawing/2014/main" id="{EB70F4B1-27A1-49AF-A7EB-2C983B9FFFE5}"/>
              </a:ext>
            </a:extLst>
          </p:cNvPr>
          <p:cNvCxnSpPr>
            <a:cxnSpLocks/>
          </p:cNvCxnSpPr>
          <p:nvPr/>
        </p:nvCxnSpPr>
        <p:spPr>
          <a:xfrm flipH="1">
            <a:off x="5706841" y="1601407"/>
            <a:ext cx="941118" cy="456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85" name="Picture 2" descr="stick-figure – the UX Factor">
            <a:extLst>
              <a:ext uri="{FF2B5EF4-FFF2-40B4-BE49-F238E27FC236}">
                <a16:creationId xmlns:a16="http://schemas.microsoft.com/office/drawing/2014/main" id="{EC5CF70F-012B-4AB5-B3E0-493AAE45B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12301" y="3090581"/>
            <a:ext cx="1219742" cy="1185427"/>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06E67B26-907D-457A-BE94-B1E8A6C10896}"/>
              </a:ext>
            </a:extLst>
          </p:cNvPr>
          <p:cNvSpPr/>
          <p:nvPr/>
        </p:nvSpPr>
        <p:spPr>
          <a:xfrm>
            <a:off x="4816535" y="3940577"/>
            <a:ext cx="2135841"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Stationary observer</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796199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71148B-0800-4146-93B9-62712C70B328}"/>
              </a:ext>
            </a:extLst>
          </p:cNvPr>
          <p:cNvPicPr/>
          <p:nvPr/>
        </p:nvPicPr>
        <p:blipFill>
          <a:blip r:embed="rId2"/>
          <a:stretch>
            <a:fillRect/>
          </a:stretch>
        </p:blipFill>
        <p:spPr>
          <a:xfrm>
            <a:off x="1749272" y="1740596"/>
            <a:ext cx="2935449" cy="3353673"/>
          </a:xfrm>
          <a:prstGeom prst="rect">
            <a:avLst/>
          </a:prstGeom>
        </p:spPr>
      </p:pic>
      <p:sp>
        <p:nvSpPr>
          <p:cNvPr id="17" name="Rectangle 16">
            <a:extLst>
              <a:ext uri="{FF2B5EF4-FFF2-40B4-BE49-F238E27FC236}">
                <a16:creationId xmlns:a16="http://schemas.microsoft.com/office/drawing/2014/main" id="{BA147BAC-7A84-4E99-8EEC-F100E0F69422}"/>
              </a:ext>
            </a:extLst>
          </p:cNvPr>
          <p:cNvSpPr/>
          <p:nvPr/>
        </p:nvSpPr>
        <p:spPr>
          <a:xfrm rot="5400000">
            <a:off x="4998428" y="1211617"/>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7305D4A5-A2E3-42D9-B6B5-4B34542770CD}"/>
              </a:ext>
            </a:extLst>
          </p:cNvPr>
          <p:cNvSpPr/>
          <p:nvPr/>
        </p:nvSpPr>
        <p:spPr>
          <a:xfrm rot="5400000">
            <a:off x="7383148" y="1211617"/>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E7C055BE-5CC2-4061-B0D2-1A4F6DBE717A}"/>
              </a:ext>
            </a:extLst>
          </p:cNvPr>
          <p:cNvSpPr/>
          <p:nvPr/>
        </p:nvSpPr>
        <p:spPr>
          <a:xfrm rot="5400000">
            <a:off x="4998427" y="2834884"/>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0DA5258B-687D-48F6-B896-445F153E3CDB}"/>
              </a:ext>
            </a:extLst>
          </p:cNvPr>
          <p:cNvSpPr/>
          <p:nvPr/>
        </p:nvSpPr>
        <p:spPr>
          <a:xfrm rot="5400000">
            <a:off x="7383148" y="2834883"/>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1" name="Rectangle 20">
            <a:extLst>
              <a:ext uri="{FF2B5EF4-FFF2-40B4-BE49-F238E27FC236}">
                <a16:creationId xmlns:a16="http://schemas.microsoft.com/office/drawing/2014/main" id="{32924D3D-11FF-4AF0-87DB-A0CEAE769D38}"/>
              </a:ext>
            </a:extLst>
          </p:cNvPr>
          <p:cNvSpPr/>
          <p:nvPr/>
        </p:nvSpPr>
        <p:spPr>
          <a:xfrm rot="5400000">
            <a:off x="5635171" y="4504255"/>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2" name="Rectangle 21">
            <a:extLst>
              <a:ext uri="{FF2B5EF4-FFF2-40B4-BE49-F238E27FC236}">
                <a16:creationId xmlns:a16="http://schemas.microsoft.com/office/drawing/2014/main" id="{38225667-8659-4120-8168-8B91527C3217}"/>
              </a:ext>
            </a:extLst>
          </p:cNvPr>
          <p:cNvSpPr/>
          <p:nvPr/>
        </p:nvSpPr>
        <p:spPr>
          <a:xfrm rot="5400000">
            <a:off x="7945219" y="4504255"/>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4" name="Rectangle 23">
            <a:extLst>
              <a:ext uri="{FF2B5EF4-FFF2-40B4-BE49-F238E27FC236}">
                <a16:creationId xmlns:a16="http://schemas.microsoft.com/office/drawing/2014/main" id="{71FCFCD9-A4C4-4F6E-B530-599874E040AE}"/>
              </a:ext>
            </a:extLst>
          </p:cNvPr>
          <p:cNvSpPr/>
          <p:nvPr/>
        </p:nvSpPr>
        <p:spPr>
          <a:xfrm rot="5400000">
            <a:off x="6179363" y="6096644"/>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5" name="Rectangle 24">
            <a:extLst>
              <a:ext uri="{FF2B5EF4-FFF2-40B4-BE49-F238E27FC236}">
                <a16:creationId xmlns:a16="http://schemas.microsoft.com/office/drawing/2014/main" id="{DEF28622-78C8-4706-911E-8438C29CE516}"/>
              </a:ext>
            </a:extLst>
          </p:cNvPr>
          <p:cNvSpPr/>
          <p:nvPr/>
        </p:nvSpPr>
        <p:spPr>
          <a:xfrm rot="5400000">
            <a:off x="8504862" y="6092942"/>
            <a:ext cx="818405" cy="15902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5" name="Straight Arrow Connector 4">
            <a:extLst>
              <a:ext uri="{FF2B5EF4-FFF2-40B4-BE49-F238E27FC236}">
                <a16:creationId xmlns:a16="http://schemas.microsoft.com/office/drawing/2014/main" id="{260968BD-74C0-409B-B0C8-3416B8388700}"/>
              </a:ext>
            </a:extLst>
          </p:cNvPr>
          <p:cNvCxnSpPr>
            <a:cxnSpLocks/>
          </p:cNvCxnSpPr>
          <p:nvPr/>
        </p:nvCxnSpPr>
        <p:spPr>
          <a:xfrm>
            <a:off x="5487144" y="1127843"/>
            <a:ext cx="222569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8E13D8B5-6017-4E29-A5C5-56C4B0B377C7}"/>
              </a:ext>
            </a:extLst>
          </p:cNvPr>
          <p:cNvCxnSpPr>
            <a:cxnSpLocks/>
          </p:cNvCxnSpPr>
          <p:nvPr/>
        </p:nvCxnSpPr>
        <p:spPr>
          <a:xfrm flipH="1">
            <a:off x="5487144" y="1497960"/>
            <a:ext cx="222569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Rectangle 36">
            <a:extLst>
              <a:ext uri="{FF2B5EF4-FFF2-40B4-BE49-F238E27FC236}">
                <a16:creationId xmlns:a16="http://schemas.microsoft.com/office/drawing/2014/main" id="{BB689F09-2EC8-4FD3-9941-A8B08178F34B}"/>
              </a:ext>
            </a:extLst>
          </p:cNvPr>
          <p:cNvSpPr/>
          <p:nvPr/>
        </p:nvSpPr>
        <p:spPr>
          <a:xfrm>
            <a:off x="6437926" y="873707"/>
            <a:ext cx="324128"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L</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0</a:t>
            </a:r>
            <a:endParaRPr lang="en-US" sz="1200" b="0" cap="none" spc="0" dirty="0">
              <a:ln w="0"/>
              <a:solidFill>
                <a:schemeClr val="tx1"/>
              </a:solidFill>
              <a:effectLst>
                <a:outerShdw blurRad="38100" dist="19050" dir="2700000" algn="tl" rotWithShape="0">
                  <a:schemeClr val="dk1">
                    <a:alpha val="40000"/>
                  </a:schemeClr>
                </a:outerShdw>
              </a:effectLst>
            </a:endParaRPr>
          </a:p>
        </p:txBody>
      </p:sp>
      <p:cxnSp>
        <p:nvCxnSpPr>
          <p:cNvPr id="38" name="Straight Arrow Connector 37">
            <a:extLst>
              <a:ext uri="{FF2B5EF4-FFF2-40B4-BE49-F238E27FC236}">
                <a16:creationId xmlns:a16="http://schemas.microsoft.com/office/drawing/2014/main" id="{33866EF6-9FEF-4AC6-8BD7-58570F0E93B6}"/>
              </a:ext>
            </a:extLst>
          </p:cNvPr>
          <p:cNvCxnSpPr>
            <a:cxnSpLocks/>
          </p:cNvCxnSpPr>
          <p:nvPr/>
        </p:nvCxnSpPr>
        <p:spPr>
          <a:xfrm>
            <a:off x="5487143" y="2755595"/>
            <a:ext cx="106151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C5BC8F36-C69F-4592-9FE0-844C72B5664A}"/>
              </a:ext>
            </a:extLst>
          </p:cNvPr>
          <p:cNvCxnSpPr>
            <a:cxnSpLocks/>
          </p:cNvCxnSpPr>
          <p:nvPr/>
        </p:nvCxnSpPr>
        <p:spPr>
          <a:xfrm flipV="1">
            <a:off x="5487143" y="2540768"/>
            <a:ext cx="2225694" cy="1"/>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1" name="Rectangle 50">
            <a:extLst>
              <a:ext uri="{FF2B5EF4-FFF2-40B4-BE49-F238E27FC236}">
                <a16:creationId xmlns:a16="http://schemas.microsoft.com/office/drawing/2014/main" id="{94A275A8-96C4-49F8-AB8E-8AA9EF5499EE}"/>
              </a:ext>
            </a:extLst>
          </p:cNvPr>
          <p:cNvSpPr/>
          <p:nvPr/>
        </p:nvSpPr>
        <p:spPr>
          <a:xfrm>
            <a:off x="6454554" y="2317605"/>
            <a:ext cx="268022"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L</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59BA978F-ED35-4E63-A2F6-050EEE297E99}"/>
              </a:ext>
            </a:extLst>
          </p:cNvPr>
          <p:cNvSpPr/>
          <p:nvPr/>
        </p:nvSpPr>
        <p:spPr>
          <a:xfrm>
            <a:off x="7840652" y="1675991"/>
            <a:ext cx="369012"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vt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US" sz="1200" b="0" cap="none" spc="0" dirty="0">
              <a:ln w="0"/>
              <a:solidFill>
                <a:schemeClr val="tx1"/>
              </a:solidFill>
              <a:effectLst>
                <a:outerShdw blurRad="38100" dist="19050" dir="2700000" algn="tl" rotWithShape="0">
                  <a:schemeClr val="dk1">
                    <a:alpha val="40000"/>
                  </a:schemeClr>
                </a:outerShdw>
              </a:effectLst>
            </a:endParaRPr>
          </a:p>
        </p:txBody>
      </p:sp>
      <p:cxnSp>
        <p:nvCxnSpPr>
          <p:cNvPr id="53" name="Straight Arrow Connector 52">
            <a:extLst>
              <a:ext uri="{FF2B5EF4-FFF2-40B4-BE49-F238E27FC236}">
                <a16:creationId xmlns:a16="http://schemas.microsoft.com/office/drawing/2014/main" id="{4E43DEAD-996B-4B29-9798-1822A44129AF}"/>
              </a:ext>
            </a:extLst>
          </p:cNvPr>
          <p:cNvCxnSpPr>
            <a:cxnSpLocks/>
          </p:cNvCxnSpPr>
          <p:nvPr/>
        </p:nvCxnSpPr>
        <p:spPr>
          <a:xfrm>
            <a:off x="7170944" y="4383988"/>
            <a:ext cx="110396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99A27336-DB49-46D0-8D27-1897711A356F}"/>
              </a:ext>
            </a:extLst>
          </p:cNvPr>
          <p:cNvCxnSpPr>
            <a:cxnSpLocks/>
          </p:cNvCxnSpPr>
          <p:nvPr/>
        </p:nvCxnSpPr>
        <p:spPr>
          <a:xfrm flipH="1">
            <a:off x="7712109" y="4763685"/>
            <a:ext cx="56279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D14AEA9A-9EAF-4E18-B992-1EC26AD1E5BB}"/>
              </a:ext>
            </a:extLst>
          </p:cNvPr>
          <p:cNvCxnSpPr>
            <a:cxnSpLocks/>
          </p:cNvCxnSpPr>
          <p:nvPr/>
        </p:nvCxnSpPr>
        <p:spPr>
          <a:xfrm flipH="1">
            <a:off x="6668079" y="6358782"/>
            <a:ext cx="10860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6" name="Rectangle 65">
            <a:extLst>
              <a:ext uri="{FF2B5EF4-FFF2-40B4-BE49-F238E27FC236}">
                <a16:creationId xmlns:a16="http://schemas.microsoft.com/office/drawing/2014/main" id="{BD4E6EB6-6D09-4625-92B4-0560656F80CB}"/>
              </a:ext>
            </a:extLst>
          </p:cNvPr>
          <p:cNvSpPr/>
          <p:nvPr/>
        </p:nvSpPr>
        <p:spPr>
          <a:xfrm>
            <a:off x="5267207" y="1643458"/>
            <a:ext cx="28084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67" name="Rectangle 66">
            <a:extLst>
              <a:ext uri="{FF2B5EF4-FFF2-40B4-BE49-F238E27FC236}">
                <a16:creationId xmlns:a16="http://schemas.microsoft.com/office/drawing/2014/main" id="{2DCCB998-8A06-494E-9F4E-DE83DB86268D}"/>
              </a:ext>
            </a:extLst>
          </p:cNvPr>
          <p:cNvSpPr/>
          <p:nvPr/>
        </p:nvSpPr>
        <p:spPr>
          <a:xfrm>
            <a:off x="5267206" y="3284830"/>
            <a:ext cx="28084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68" name="Rectangle 67">
            <a:extLst>
              <a:ext uri="{FF2B5EF4-FFF2-40B4-BE49-F238E27FC236}">
                <a16:creationId xmlns:a16="http://schemas.microsoft.com/office/drawing/2014/main" id="{40DA512C-57DB-4F1C-9B35-B859A61E6E2F}"/>
              </a:ext>
            </a:extLst>
          </p:cNvPr>
          <p:cNvSpPr/>
          <p:nvPr/>
        </p:nvSpPr>
        <p:spPr>
          <a:xfrm>
            <a:off x="5892665" y="4943745"/>
            <a:ext cx="303417"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69" name="Rectangle 68">
            <a:extLst>
              <a:ext uri="{FF2B5EF4-FFF2-40B4-BE49-F238E27FC236}">
                <a16:creationId xmlns:a16="http://schemas.microsoft.com/office/drawing/2014/main" id="{9F8D3B00-159F-4662-B59B-9F30142620C4}"/>
              </a:ext>
            </a:extLst>
          </p:cNvPr>
          <p:cNvSpPr/>
          <p:nvPr/>
        </p:nvSpPr>
        <p:spPr>
          <a:xfrm>
            <a:off x="6424834" y="6537102"/>
            <a:ext cx="327462"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70" name="Rectangle 69">
            <a:extLst>
              <a:ext uri="{FF2B5EF4-FFF2-40B4-BE49-F238E27FC236}">
                <a16:creationId xmlns:a16="http://schemas.microsoft.com/office/drawing/2014/main" id="{369277E5-48F4-4A82-B124-5876F0500339}"/>
              </a:ext>
            </a:extLst>
          </p:cNvPr>
          <p:cNvSpPr/>
          <p:nvPr/>
        </p:nvSpPr>
        <p:spPr>
          <a:xfrm>
            <a:off x="7648746" y="1643166"/>
            <a:ext cx="28084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71" name="Rectangle 70">
            <a:extLst>
              <a:ext uri="{FF2B5EF4-FFF2-40B4-BE49-F238E27FC236}">
                <a16:creationId xmlns:a16="http://schemas.microsoft.com/office/drawing/2014/main" id="{253A4E60-DF71-44F8-99A0-DFB2A5BE4106}"/>
              </a:ext>
            </a:extLst>
          </p:cNvPr>
          <p:cNvSpPr/>
          <p:nvPr/>
        </p:nvSpPr>
        <p:spPr>
          <a:xfrm>
            <a:off x="7647037" y="3272137"/>
            <a:ext cx="28084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72" name="Rectangle 71">
            <a:extLst>
              <a:ext uri="{FF2B5EF4-FFF2-40B4-BE49-F238E27FC236}">
                <a16:creationId xmlns:a16="http://schemas.microsoft.com/office/drawing/2014/main" id="{2F69177A-83D9-4B3F-8C82-C58421231826}"/>
              </a:ext>
            </a:extLst>
          </p:cNvPr>
          <p:cNvSpPr/>
          <p:nvPr/>
        </p:nvSpPr>
        <p:spPr>
          <a:xfrm>
            <a:off x="8192031" y="4943745"/>
            <a:ext cx="316112"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73" name="Rectangle 72">
            <a:extLst>
              <a:ext uri="{FF2B5EF4-FFF2-40B4-BE49-F238E27FC236}">
                <a16:creationId xmlns:a16="http://schemas.microsoft.com/office/drawing/2014/main" id="{640BB830-F978-46BA-B29B-3942FE866334}"/>
              </a:ext>
            </a:extLst>
          </p:cNvPr>
          <p:cNvSpPr/>
          <p:nvPr/>
        </p:nvSpPr>
        <p:spPr>
          <a:xfrm>
            <a:off x="8743985" y="6537102"/>
            <a:ext cx="340158"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74" name="Rectangle 73">
            <a:extLst>
              <a:ext uri="{FF2B5EF4-FFF2-40B4-BE49-F238E27FC236}">
                <a16:creationId xmlns:a16="http://schemas.microsoft.com/office/drawing/2014/main" id="{455494BD-151B-4C34-B1D9-1DFD7346A034}"/>
              </a:ext>
            </a:extLst>
          </p:cNvPr>
          <p:cNvSpPr/>
          <p:nvPr/>
        </p:nvSpPr>
        <p:spPr>
          <a:xfrm>
            <a:off x="7902483" y="1144688"/>
            <a:ext cx="3490699"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Light path for driver A→B→A in time 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0</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 = 2L</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0</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 = ct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0</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79" name="TextBox 78">
            <a:extLst>
              <a:ext uri="{FF2B5EF4-FFF2-40B4-BE49-F238E27FC236}">
                <a16:creationId xmlns:a16="http://schemas.microsoft.com/office/drawing/2014/main" id="{83FAA547-ED1F-4DFB-A215-F718AFB4F3E3}"/>
              </a:ext>
            </a:extLst>
          </p:cNvPr>
          <p:cNvSpPr txBox="1"/>
          <p:nvPr/>
        </p:nvSpPr>
        <p:spPr>
          <a:xfrm>
            <a:off x="7927883" y="2678094"/>
            <a:ext cx="3078885" cy="646331"/>
          </a:xfrm>
          <a:prstGeom prst="rect">
            <a:avLst/>
          </a:prstGeom>
          <a:noFill/>
        </p:spPr>
        <p:txBody>
          <a:bodyPr wrap="square">
            <a:spAutoFit/>
          </a:bodyPr>
          <a:lstStyle/>
          <a:p>
            <a:r>
              <a:rPr lang="en-AU" sz="1200" dirty="0">
                <a:effectLst/>
                <a:latin typeface="Cambria Math" panose="02040503050406030204" pitchFamily="18" charset="0"/>
                <a:ea typeface="DengXian" panose="02010600030101010101" pitchFamily="2" charset="-122"/>
                <a:cs typeface="Times New Roman" panose="02020603050405020304" pitchFamily="18" charset="0"/>
              </a:rPr>
              <a:t>Light path for stationary observer.  Light leaves A, reflects off B’ and finally reaches A”.  Mirrors move a distance of vt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1</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 and vt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sz="1200" baseline="-25000" dirty="0">
                <a:latin typeface="Cambria Math" panose="02040503050406030204" pitchFamily="18" charset="0"/>
                <a:ea typeface="DengXian" panose="02010600030101010101" pitchFamily="2" charset="-122"/>
                <a:cs typeface="Times New Roman" panose="02020603050405020304" pitchFamily="18" charset="0"/>
              </a:rPr>
              <a:t>.</a:t>
            </a:r>
            <a:endParaRPr lang="en-AU" sz="1200" dirty="0"/>
          </a:p>
        </p:txBody>
      </p:sp>
      <p:sp>
        <p:nvSpPr>
          <p:cNvPr id="81" name="TextBox 80">
            <a:extLst>
              <a:ext uri="{FF2B5EF4-FFF2-40B4-BE49-F238E27FC236}">
                <a16:creationId xmlns:a16="http://schemas.microsoft.com/office/drawing/2014/main" id="{C5B6C6C7-C5DB-46F6-B886-569E0C269A63}"/>
              </a:ext>
            </a:extLst>
          </p:cNvPr>
          <p:cNvSpPr txBox="1"/>
          <p:nvPr/>
        </p:nvSpPr>
        <p:spPr>
          <a:xfrm>
            <a:off x="8432197" y="4445267"/>
            <a:ext cx="1937401" cy="276999"/>
          </a:xfrm>
          <a:prstGeom prst="rect">
            <a:avLst/>
          </a:prstGeom>
          <a:noFill/>
        </p:spPr>
        <p:txBody>
          <a:bodyPr wrap="square">
            <a:spAutoFit/>
          </a:bodyPr>
          <a:lstStyle/>
          <a:p>
            <a:r>
              <a:rPr lang="en-AU" sz="1200" dirty="0">
                <a:latin typeface="Cambria Math" panose="02040503050406030204" pitchFamily="18" charset="0"/>
                <a:ea typeface="DengXian" panose="02010600030101010101" pitchFamily="2" charset="-122"/>
                <a:cs typeface="Times New Roman" panose="02020603050405020304" pitchFamily="18" charset="0"/>
              </a:rPr>
              <a:t>A</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 in time 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1</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 = L + vt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1</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t>
            </a:r>
            <a:endParaRPr lang="en-AU" sz="1200" dirty="0"/>
          </a:p>
        </p:txBody>
      </p:sp>
      <p:sp>
        <p:nvSpPr>
          <p:cNvPr id="83" name="TextBox 82">
            <a:extLst>
              <a:ext uri="{FF2B5EF4-FFF2-40B4-BE49-F238E27FC236}">
                <a16:creationId xmlns:a16="http://schemas.microsoft.com/office/drawing/2014/main" id="{66C48656-0A74-42C8-BBA0-10201EF14116}"/>
              </a:ext>
            </a:extLst>
          </p:cNvPr>
          <p:cNvSpPr txBox="1"/>
          <p:nvPr/>
        </p:nvSpPr>
        <p:spPr>
          <a:xfrm>
            <a:off x="8993578" y="6043127"/>
            <a:ext cx="2037522" cy="276999"/>
          </a:xfrm>
          <a:prstGeom prst="rect">
            <a:avLst/>
          </a:prstGeom>
          <a:noFill/>
        </p:spPr>
        <p:txBody>
          <a:bodyPr wrap="square">
            <a:spAutoFit/>
          </a:bodyPr>
          <a:lstStyle/>
          <a:p>
            <a:r>
              <a:rPr lang="en-AU" sz="1200" dirty="0">
                <a:effectLst/>
                <a:latin typeface="Cambria Math" panose="02040503050406030204" pitchFamily="18" charset="0"/>
                <a:ea typeface="DengXian" panose="02010600030101010101" pitchFamily="2" charset="-122"/>
                <a:cs typeface="Times New Roman" panose="02020603050405020304" pitchFamily="18" charset="0"/>
              </a:rPr>
              <a:t>B’→A” in time 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 = L – vt</a:t>
            </a:r>
            <a:r>
              <a:rPr lang="en-AU" sz="1200" baseline="-25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t>
            </a:r>
            <a:endParaRPr lang="en-AU" sz="1200" dirty="0"/>
          </a:p>
        </p:txBody>
      </p:sp>
    </p:spTree>
    <p:extLst>
      <p:ext uri="{BB962C8B-B14F-4D97-AF65-F5344CB8AC3E}">
        <p14:creationId xmlns:p14="http://schemas.microsoft.com/office/powerpoint/2010/main" val="4273545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1DEBE7-4018-4EE8-82AA-31287192AC12}"/>
              </a:ext>
            </a:extLst>
          </p:cNvPr>
          <p:cNvSpPr/>
          <p:nvPr/>
        </p:nvSpPr>
        <p:spPr>
          <a:xfrm>
            <a:off x="3865375" y="153335"/>
            <a:ext cx="4461250" cy="1590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5" name="Rectangle 4">
            <a:extLst>
              <a:ext uri="{FF2B5EF4-FFF2-40B4-BE49-F238E27FC236}">
                <a16:creationId xmlns:a16="http://schemas.microsoft.com/office/drawing/2014/main" id="{F969709A-38C1-40C8-ABDF-19CD5CF1711A}"/>
              </a:ext>
            </a:extLst>
          </p:cNvPr>
          <p:cNvSpPr/>
          <p:nvPr/>
        </p:nvSpPr>
        <p:spPr>
          <a:xfrm>
            <a:off x="3865375" y="2787679"/>
            <a:ext cx="4461250" cy="1590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7" name="Straight Arrow Connector 6">
            <a:extLst>
              <a:ext uri="{FF2B5EF4-FFF2-40B4-BE49-F238E27FC236}">
                <a16:creationId xmlns:a16="http://schemas.microsoft.com/office/drawing/2014/main" id="{857603ED-E6BA-4B1D-AD8C-6A535EA56524}"/>
              </a:ext>
            </a:extLst>
          </p:cNvPr>
          <p:cNvCxnSpPr>
            <a:cxnSpLocks/>
          </p:cNvCxnSpPr>
          <p:nvPr/>
        </p:nvCxnSpPr>
        <p:spPr>
          <a:xfrm flipV="1">
            <a:off x="6181200" y="312361"/>
            <a:ext cx="0" cy="24753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A0342B40-F26F-497A-AAE7-C90F468F006E}"/>
              </a:ext>
            </a:extLst>
          </p:cNvPr>
          <p:cNvCxnSpPr>
            <a:cxnSpLocks/>
          </p:cNvCxnSpPr>
          <p:nvPr/>
        </p:nvCxnSpPr>
        <p:spPr>
          <a:xfrm>
            <a:off x="6010800" y="312361"/>
            <a:ext cx="0" cy="24753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1AC347BE-6A09-44A4-8240-C624318B1BA1}"/>
              </a:ext>
            </a:extLst>
          </p:cNvPr>
          <p:cNvSpPr/>
          <p:nvPr/>
        </p:nvSpPr>
        <p:spPr>
          <a:xfrm>
            <a:off x="5183744" y="3429000"/>
            <a:ext cx="1994911" cy="1590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29" name="Rectangle 28">
            <a:extLst>
              <a:ext uri="{FF2B5EF4-FFF2-40B4-BE49-F238E27FC236}">
                <a16:creationId xmlns:a16="http://schemas.microsoft.com/office/drawing/2014/main" id="{A27F41D1-14F4-40E9-ADE3-122B4CF67F8B}"/>
              </a:ext>
            </a:extLst>
          </p:cNvPr>
          <p:cNvSpPr/>
          <p:nvPr/>
        </p:nvSpPr>
        <p:spPr>
          <a:xfrm>
            <a:off x="3188833" y="5422023"/>
            <a:ext cx="1994911" cy="1590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sp>
        <p:nvSpPr>
          <p:cNvPr id="30" name="Rectangle 29">
            <a:extLst>
              <a:ext uri="{FF2B5EF4-FFF2-40B4-BE49-F238E27FC236}">
                <a16:creationId xmlns:a16="http://schemas.microsoft.com/office/drawing/2014/main" id="{23B23BA5-FD47-48C8-A505-ECABEC055D19}"/>
              </a:ext>
            </a:extLst>
          </p:cNvPr>
          <p:cNvSpPr/>
          <p:nvPr/>
        </p:nvSpPr>
        <p:spPr>
          <a:xfrm>
            <a:off x="7329169" y="5422023"/>
            <a:ext cx="1994911" cy="1590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dirty="0"/>
          </a:p>
        </p:txBody>
      </p:sp>
      <p:cxnSp>
        <p:nvCxnSpPr>
          <p:cNvPr id="31" name="Straight Arrow Connector 30">
            <a:extLst>
              <a:ext uri="{FF2B5EF4-FFF2-40B4-BE49-F238E27FC236}">
                <a16:creationId xmlns:a16="http://schemas.microsoft.com/office/drawing/2014/main" id="{CF4A9DA2-F8E8-4174-A72B-F54658547D4E}"/>
              </a:ext>
            </a:extLst>
          </p:cNvPr>
          <p:cNvCxnSpPr>
            <a:cxnSpLocks/>
            <a:stCxn id="29" idx="3"/>
            <a:endCxn id="30" idx="1"/>
          </p:cNvCxnSpPr>
          <p:nvPr/>
        </p:nvCxnSpPr>
        <p:spPr>
          <a:xfrm>
            <a:off x="5183744" y="5501536"/>
            <a:ext cx="2145425"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F7787A1E-CFB0-4740-92EA-79060565AE6C}"/>
              </a:ext>
            </a:extLst>
          </p:cNvPr>
          <p:cNvCxnSpPr>
            <a:cxnSpLocks/>
            <a:endCxn id="28" idx="2"/>
          </p:cNvCxnSpPr>
          <p:nvPr/>
        </p:nvCxnSpPr>
        <p:spPr>
          <a:xfrm flipV="1">
            <a:off x="6181199" y="3588026"/>
            <a:ext cx="1" cy="191351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93D29CE9-F6A9-46B1-97C1-3E46BA3F839B}"/>
              </a:ext>
            </a:extLst>
          </p:cNvPr>
          <p:cNvCxnSpPr>
            <a:cxnSpLocks/>
            <a:stCxn id="29" idx="0"/>
            <a:endCxn id="28" idx="2"/>
          </p:cNvCxnSpPr>
          <p:nvPr/>
        </p:nvCxnSpPr>
        <p:spPr>
          <a:xfrm flipV="1">
            <a:off x="4186289" y="3588026"/>
            <a:ext cx="1994911" cy="18339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1651DA6F-D99D-48DC-B190-8497ED9F891B}"/>
              </a:ext>
            </a:extLst>
          </p:cNvPr>
          <p:cNvCxnSpPr>
            <a:cxnSpLocks/>
            <a:stCxn id="28" idx="2"/>
            <a:endCxn id="30" idx="0"/>
          </p:cNvCxnSpPr>
          <p:nvPr/>
        </p:nvCxnSpPr>
        <p:spPr>
          <a:xfrm>
            <a:off x="6181200" y="3588026"/>
            <a:ext cx="2145425" cy="18339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6" name="Rectangle 45">
            <a:extLst>
              <a:ext uri="{FF2B5EF4-FFF2-40B4-BE49-F238E27FC236}">
                <a16:creationId xmlns:a16="http://schemas.microsoft.com/office/drawing/2014/main" id="{9E688659-CB01-4F88-8750-EF73444D8604}"/>
              </a:ext>
            </a:extLst>
          </p:cNvPr>
          <p:cNvSpPr/>
          <p:nvPr/>
        </p:nvSpPr>
        <p:spPr>
          <a:xfrm>
            <a:off x="5722367" y="1365354"/>
            <a:ext cx="30809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L</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7DBA8BE1-FAB8-44C2-95CD-A38ADC4020F2}"/>
              </a:ext>
            </a:extLst>
          </p:cNvPr>
          <p:cNvSpPr/>
          <p:nvPr/>
        </p:nvSpPr>
        <p:spPr>
          <a:xfrm>
            <a:off x="4851129" y="4175449"/>
            <a:ext cx="36420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8" name="Rectangle 47">
            <a:extLst>
              <a:ext uri="{FF2B5EF4-FFF2-40B4-BE49-F238E27FC236}">
                <a16:creationId xmlns:a16="http://schemas.microsoft.com/office/drawing/2014/main" id="{5C84016A-A7CC-456E-993B-A4BE2C224014}"/>
              </a:ext>
            </a:extLst>
          </p:cNvPr>
          <p:cNvSpPr/>
          <p:nvPr/>
        </p:nvSpPr>
        <p:spPr>
          <a:xfrm>
            <a:off x="5413808" y="5501536"/>
            <a:ext cx="38023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49">
            <a:extLst>
              <a:ext uri="{FF2B5EF4-FFF2-40B4-BE49-F238E27FC236}">
                <a16:creationId xmlns:a16="http://schemas.microsoft.com/office/drawing/2014/main" id="{0BC40419-431E-45A3-9845-D6751CD1CFB0}"/>
              </a:ext>
            </a:extLst>
          </p:cNvPr>
          <p:cNvSpPr/>
          <p:nvPr/>
        </p:nvSpPr>
        <p:spPr>
          <a:xfrm>
            <a:off x="5899134" y="4518184"/>
            <a:ext cx="30809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L</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9558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ADDCAFB-3A61-4AA1-BEE4-5707A5BFD697}"/>
              </a:ext>
            </a:extLst>
          </p:cNvPr>
          <p:cNvCxnSpPr>
            <a:cxnSpLocks/>
          </p:cNvCxnSpPr>
          <p:nvPr/>
        </p:nvCxnSpPr>
        <p:spPr>
          <a:xfrm flipV="1">
            <a:off x="656444" y="774592"/>
            <a:ext cx="0" cy="42653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0D4C8658-E8C3-4417-93D9-DAF499070186}"/>
              </a:ext>
            </a:extLst>
          </p:cNvPr>
          <p:cNvCxnSpPr>
            <a:cxnSpLocks/>
          </p:cNvCxnSpPr>
          <p:nvPr/>
        </p:nvCxnSpPr>
        <p:spPr>
          <a:xfrm flipV="1">
            <a:off x="656444" y="5039900"/>
            <a:ext cx="438741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24CEEA57-520B-4BED-8F44-AE5EA8473A88}"/>
              </a:ext>
            </a:extLst>
          </p:cNvPr>
          <p:cNvCxnSpPr>
            <a:cxnSpLocks/>
          </p:cNvCxnSpPr>
          <p:nvPr/>
        </p:nvCxnSpPr>
        <p:spPr>
          <a:xfrm flipV="1">
            <a:off x="6096000" y="774591"/>
            <a:ext cx="0" cy="42653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DCBA0A59-B120-4DEB-BBD8-BC40D7E62473}"/>
              </a:ext>
            </a:extLst>
          </p:cNvPr>
          <p:cNvCxnSpPr>
            <a:cxnSpLocks/>
          </p:cNvCxnSpPr>
          <p:nvPr/>
        </p:nvCxnSpPr>
        <p:spPr>
          <a:xfrm flipV="1">
            <a:off x="6096000" y="5039899"/>
            <a:ext cx="438741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26" name="Picture 2" descr="Feynman Diagrams are Maths not Physics | Protons for Breakfast">
            <a:extLst>
              <a:ext uri="{FF2B5EF4-FFF2-40B4-BE49-F238E27FC236}">
                <a16:creationId xmlns:a16="http://schemas.microsoft.com/office/drawing/2014/main" id="{128DE1DA-285B-4798-830A-67F043CF2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0" y="1346147"/>
            <a:ext cx="4201405" cy="2612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city - detailed contents">
            <a:extLst>
              <a:ext uri="{FF2B5EF4-FFF2-40B4-BE49-F238E27FC236}">
                <a16:creationId xmlns:a16="http://schemas.microsoft.com/office/drawing/2014/main" id="{3FE1AC60-7EBE-49C8-9813-B0B674934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924" y="1346147"/>
            <a:ext cx="3077570" cy="288607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4B6C228-7FD5-4A26-A1DB-2BFFFE930B7C}"/>
              </a:ext>
            </a:extLst>
          </p:cNvPr>
          <p:cNvSpPr/>
          <p:nvPr/>
        </p:nvSpPr>
        <p:spPr>
          <a:xfrm>
            <a:off x="9573273" y="5039898"/>
            <a:ext cx="9898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Position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BD61703-7E5F-4FA5-82FF-E2BC7FB6F383}"/>
              </a:ext>
            </a:extLst>
          </p:cNvPr>
          <p:cNvSpPr/>
          <p:nvPr/>
        </p:nvSpPr>
        <p:spPr>
          <a:xfrm>
            <a:off x="4133716" y="5039897"/>
            <a:ext cx="9898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Position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747CE73A-5154-4450-8D4F-9FF63DAAA23F}"/>
              </a:ext>
            </a:extLst>
          </p:cNvPr>
          <p:cNvSpPr/>
          <p:nvPr/>
        </p:nvSpPr>
        <p:spPr>
          <a:xfrm rot="16200000">
            <a:off x="5426650" y="834699"/>
            <a:ext cx="689612"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Time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206EC88C-8115-4D68-B4F0-84CB3383E6DF}"/>
              </a:ext>
            </a:extLst>
          </p:cNvPr>
          <p:cNvSpPr/>
          <p:nvPr/>
        </p:nvSpPr>
        <p:spPr>
          <a:xfrm rot="16200000">
            <a:off x="-18742" y="834698"/>
            <a:ext cx="689612"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Time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00321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BDC8976A-37B0-4693-BE07-BE47AD6C56E3}"/>
              </a:ext>
            </a:extLst>
          </p:cNvPr>
          <p:cNvCxnSpPr>
            <a:cxnSpLocks/>
          </p:cNvCxnSpPr>
          <p:nvPr/>
        </p:nvCxnSpPr>
        <p:spPr>
          <a:xfrm>
            <a:off x="3823628" y="2352524"/>
            <a:ext cx="874162"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499A1839-D1AF-43B8-9E4B-CF474AC54EB5}"/>
              </a:ext>
            </a:extLst>
          </p:cNvPr>
          <p:cNvCxnSpPr>
            <a:cxnSpLocks/>
          </p:cNvCxnSpPr>
          <p:nvPr/>
        </p:nvCxnSpPr>
        <p:spPr>
          <a:xfrm>
            <a:off x="3823628" y="2596843"/>
            <a:ext cx="874162"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06B9A304-7BDD-406F-8C20-FC456E880A5A}"/>
              </a:ext>
            </a:extLst>
          </p:cNvPr>
          <p:cNvCxnSpPr>
            <a:cxnSpLocks/>
          </p:cNvCxnSpPr>
          <p:nvPr/>
        </p:nvCxnSpPr>
        <p:spPr>
          <a:xfrm>
            <a:off x="4092203" y="2467742"/>
            <a:ext cx="290285"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880168F-75A9-465C-A522-8EFCBE19A395}"/>
              </a:ext>
            </a:extLst>
          </p:cNvPr>
          <p:cNvCxnSpPr>
            <a:cxnSpLocks/>
          </p:cNvCxnSpPr>
          <p:nvPr/>
        </p:nvCxnSpPr>
        <p:spPr>
          <a:xfrm>
            <a:off x="4092204" y="2727552"/>
            <a:ext cx="290285"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7849305-03CC-443C-BA68-9917A2CCEC37}"/>
              </a:ext>
            </a:extLst>
          </p:cNvPr>
          <p:cNvCxnSpPr>
            <a:cxnSpLocks/>
          </p:cNvCxnSpPr>
          <p:nvPr/>
        </p:nvCxnSpPr>
        <p:spPr>
          <a:xfrm flipV="1">
            <a:off x="4238433" y="1923899"/>
            <a:ext cx="0" cy="43100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DA880E30-7F30-4A15-AD5B-30AB1EB9785B}"/>
              </a:ext>
            </a:extLst>
          </p:cNvPr>
          <p:cNvCxnSpPr>
            <a:cxnSpLocks/>
          </p:cNvCxnSpPr>
          <p:nvPr/>
        </p:nvCxnSpPr>
        <p:spPr>
          <a:xfrm flipV="1">
            <a:off x="4239538" y="2729281"/>
            <a:ext cx="0" cy="43100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74F960A-CAAA-415E-A20B-AFDE3EF82F4F}"/>
              </a:ext>
            </a:extLst>
          </p:cNvPr>
          <p:cNvCxnSpPr>
            <a:cxnSpLocks/>
          </p:cNvCxnSpPr>
          <p:nvPr/>
        </p:nvCxnSpPr>
        <p:spPr>
          <a:xfrm>
            <a:off x="4234963" y="1926276"/>
            <a:ext cx="874162"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FC1AA71F-079D-44CF-A17D-FE4F122E01F9}"/>
              </a:ext>
            </a:extLst>
          </p:cNvPr>
          <p:cNvCxnSpPr>
            <a:cxnSpLocks/>
          </p:cNvCxnSpPr>
          <p:nvPr/>
        </p:nvCxnSpPr>
        <p:spPr>
          <a:xfrm>
            <a:off x="4237345" y="3157377"/>
            <a:ext cx="874162" cy="0"/>
          </a:xfrm>
          <a:prstGeom prst="straightConnector1">
            <a:avLst/>
          </a:prstGeom>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AD85DAFC-48BD-473B-AB5F-21297167988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Strokes/>
                    </a14:imgEffect>
                    <a14:imgEffect>
                      <a14:saturation sat="0"/>
                    </a14:imgEffect>
                  </a14:imgLayer>
                </a14:imgProps>
              </a:ext>
            </a:extLst>
          </a:blip>
          <a:srcRect l="4531" t="1" b="-1"/>
          <a:stretch/>
        </p:blipFill>
        <p:spPr>
          <a:xfrm rot="5400000">
            <a:off x="5559403" y="2386188"/>
            <a:ext cx="806928" cy="321396"/>
          </a:xfrm>
          <a:prstGeom prst="rect">
            <a:avLst/>
          </a:prstGeom>
        </p:spPr>
      </p:pic>
      <p:cxnSp>
        <p:nvCxnSpPr>
          <p:cNvPr id="29" name="Straight Arrow Connector 28">
            <a:extLst>
              <a:ext uri="{FF2B5EF4-FFF2-40B4-BE49-F238E27FC236}">
                <a16:creationId xmlns:a16="http://schemas.microsoft.com/office/drawing/2014/main" id="{077C07C1-DBBF-4340-90CB-0B159D8F0466}"/>
              </a:ext>
            </a:extLst>
          </p:cNvPr>
          <p:cNvCxnSpPr>
            <a:cxnSpLocks/>
          </p:cNvCxnSpPr>
          <p:nvPr/>
        </p:nvCxnSpPr>
        <p:spPr>
          <a:xfrm>
            <a:off x="5101520" y="1925085"/>
            <a:ext cx="868637" cy="22875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75B03DF-363B-445E-B635-9BECBEFC1948}"/>
              </a:ext>
            </a:extLst>
          </p:cNvPr>
          <p:cNvCxnSpPr>
            <a:cxnSpLocks/>
          </p:cNvCxnSpPr>
          <p:nvPr/>
        </p:nvCxnSpPr>
        <p:spPr>
          <a:xfrm flipV="1">
            <a:off x="5109125" y="2942017"/>
            <a:ext cx="862079" cy="21536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F6848C0B-5515-4DFF-9EFF-46B6EC9EF597}"/>
              </a:ext>
            </a:extLst>
          </p:cNvPr>
          <p:cNvCxnSpPr>
            <a:cxnSpLocks/>
          </p:cNvCxnSpPr>
          <p:nvPr/>
        </p:nvCxnSpPr>
        <p:spPr>
          <a:xfrm flipV="1">
            <a:off x="6027088" y="3220268"/>
            <a:ext cx="378339" cy="288221"/>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7" name="Straight Arrow Connector 96">
            <a:extLst>
              <a:ext uri="{FF2B5EF4-FFF2-40B4-BE49-F238E27FC236}">
                <a16:creationId xmlns:a16="http://schemas.microsoft.com/office/drawing/2014/main" id="{ED01F2AE-69A8-42E0-A29A-8A08AEECF864}"/>
              </a:ext>
            </a:extLst>
          </p:cNvPr>
          <p:cNvCxnSpPr>
            <a:cxnSpLocks/>
          </p:cNvCxnSpPr>
          <p:nvPr/>
        </p:nvCxnSpPr>
        <p:spPr>
          <a:xfrm>
            <a:off x="6024334" y="1682443"/>
            <a:ext cx="378339" cy="27970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973C2A8C-ED91-497D-A4C5-24C58DEF4917}"/>
              </a:ext>
            </a:extLst>
          </p:cNvPr>
          <p:cNvCxnSpPr>
            <a:cxnSpLocks/>
          </p:cNvCxnSpPr>
          <p:nvPr/>
        </p:nvCxnSpPr>
        <p:spPr>
          <a:xfrm>
            <a:off x="6402673" y="1962150"/>
            <a:ext cx="0" cy="1260872"/>
          </a:xfrm>
          <a:prstGeom prst="straightConnector1">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15" name="Ink 114">
                <a:extLst>
                  <a:ext uri="{FF2B5EF4-FFF2-40B4-BE49-F238E27FC236}">
                    <a16:creationId xmlns:a16="http://schemas.microsoft.com/office/drawing/2014/main" id="{48865395-7DF6-4215-8FF9-C856BEB76162}"/>
                  </a:ext>
                </a:extLst>
              </p14:cNvPr>
              <p14:cNvContentPartPr/>
              <p14:nvPr/>
            </p14:nvContentPartPr>
            <p14:xfrm>
              <a:off x="6455070" y="1974420"/>
              <a:ext cx="360" cy="360"/>
            </p14:xfrm>
          </p:contentPart>
        </mc:Choice>
        <mc:Fallback xmlns="">
          <p:pic>
            <p:nvPicPr>
              <p:cNvPr id="115" name="Ink 114">
                <a:extLst>
                  <a:ext uri="{FF2B5EF4-FFF2-40B4-BE49-F238E27FC236}">
                    <a16:creationId xmlns:a16="http://schemas.microsoft.com/office/drawing/2014/main" id="{48865395-7DF6-4215-8FF9-C856BEB76162}"/>
                  </a:ext>
                </a:extLst>
              </p:cNvPr>
              <p:cNvPicPr/>
              <p:nvPr/>
            </p:nvPicPr>
            <p:blipFill>
              <a:blip r:embed="rId5"/>
              <a:stretch>
                <a:fillRect/>
              </a:stretch>
            </p:blipFill>
            <p:spPr>
              <a:xfrm>
                <a:off x="6446070" y="1965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6" name="Ink 115">
                <a:extLst>
                  <a:ext uri="{FF2B5EF4-FFF2-40B4-BE49-F238E27FC236}">
                    <a16:creationId xmlns:a16="http://schemas.microsoft.com/office/drawing/2014/main" id="{4A29EF31-C4EC-4757-BA0A-609C711B92D7}"/>
                  </a:ext>
                </a:extLst>
              </p14:cNvPr>
              <p14:cNvContentPartPr/>
              <p14:nvPr/>
            </p14:nvContentPartPr>
            <p14:xfrm>
              <a:off x="6455070" y="2082780"/>
              <a:ext cx="360" cy="360"/>
            </p14:xfrm>
          </p:contentPart>
        </mc:Choice>
        <mc:Fallback xmlns="">
          <p:pic>
            <p:nvPicPr>
              <p:cNvPr id="116" name="Ink 115">
                <a:extLst>
                  <a:ext uri="{FF2B5EF4-FFF2-40B4-BE49-F238E27FC236}">
                    <a16:creationId xmlns:a16="http://schemas.microsoft.com/office/drawing/2014/main" id="{4A29EF31-C4EC-4757-BA0A-609C711B92D7}"/>
                  </a:ext>
                </a:extLst>
              </p:cNvPr>
              <p:cNvPicPr/>
              <p:nvPr/>
            </p:nvPicPr>
            <p:blipFill>
              <a:blip r:embed="rId5"/>
              <a:stretch>
                <a:fillRect/>
              </a:stretch>
            </p:blipFill>
            <p:spPr>
              <a:xfrm>
                <a:off x="6446070" y="20741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7" name="Ink 116">
                <a:extLst>
                  <a:ext uri="{FF2B5EF4-FFF2-40B4-BE49-F238E27FC236}">
                    <a16:creationId xmlns:a16="http://schemas.microsoft.com/office/drawing/2014/main" id="{FD55AB01-C9C6-4688-8C5B-2585C9B3C013}"/>
                  </a:ext>
                </a:extLst>
              </p14:cNvPr>
              <p14:cNvContentPartPr/>
              <p14:nvPr/>
            </p14:nvContentPartPr>
            <p14:xfrm>
              <a:off x="6455070" y="2200860"/>
              <a:ext cx="360" cy="360"/>
            </p14:xfrm>
          </p:contentPart>
        </mc:Choice>
        <mc:Fallback xmlns="">
          <p:pic>
            <p:nvPicPr>
              <p:cNvPr id="117" name="Ink 116">
                <a:extLst>
                  <a:ext uri="{FF2B5EF4-FFF2-40B4-BE49-F238E27FC236}">
                    <a16:creationId xmlns:a16="http://schemas.microsoft.com/office/drawing/2014/main" id="{FD55AB01-C9C6-4688-8C5B-2585C9B3C013}"/>
                  </a:ext>
                </a:extLst>
              </p:cNvPr>
              <p:cNvPicPr/>
              <p:nvPr/>
            </p:nvPicPr>
            <p:blipFill>
              <a:blip r:embed="rId5"/>
              <a:stretch>
                <a:fillRect/>
              </a:stretch>
            </p:blipFill>
            <p:spPr>
              <a:xfrm>
                <a:off x="6446070" y="2192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8" name="Ink 117">
                <a:extLst>
                  <a:ext uri="{FF2B5EF4-FFF2-40B4-BE49-F238E27FC236}">
                    <a16:creationId xmlns:a16="http://schemas.microsoft.com/office/drawing/2014/main" id="{117A5899-31FA-4CE4-8EFB-210509A9EB1C}"/>
                  </a:ext>
                </a:extLst>
              </p14:cNvPr>
              <p14:cNvContentPartPr/>
              <p14:nvPr/>
            </p14:nvContentPartPr>
            <p14:xfrm>
              <a:off x="6455070" y="2308500"/>
              <a:ext cx="360" cy="360"/>
            </p14:xfrm>
          </p:contentPart>
        </mc:Choice>
        <mc:Fallback xmlns="">
          <p:pic>
            <p:nvPicPr>
              <p:cNvPr id="118" name="Ink 117">
                <a:extLst>
                  <a:ext uri="{FF2B5EF4-FFF2-40B4-BE49-F238E27FC236}">
                    <a16:creationId xmlns:a16="http://schemas.microsoft.com/office/drawing/2014/main" id="{117A5899-31FA-4CE4-8EFB-210509A9EB1C}"/>
                  </a:ext>
                </a:extLst>
              </p:cNvPr>
              <p:cNvPicPr/>
              <p:nvPr/>
            </p:nvPicPr>
            <p:blipFill>
              <a:blip r:embed="rId5"/>
              <a:stretch>
                <a:fillRect/>
              </a:stretch>
            </p:blipFill>
            <p:spPr>
              <a:xfrm>
                <a:off x="6446070" y="2299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9" name="Ink 118">
                <a:extLst>
                  <a:ext uri="{FF2B5EF4-FFF2-40B4-BE49-F238E27FC236}">
                    <a16:creationId xmlns:a16="http://schemas.microsoft.com/office/drawing/2014/main" id="{3581DB66-EFEA-4CDF-AD42-47E0329C60F1}"/>
                  </a:ext>
                </a:extLst>
              </p14:cNvPr>
              <p14:cNvContentPartPr/>
              <p14:nvPr/>
            </p14:nvContentPartPr>
            <p14:xfrm>
              <a:off x="6455070" y="2420100"/>
              <a:ext cx="360" cy="360"/>
            </p14:xfrm>
          </p:contentPart>
        </mc:Choice>
        <mc:Fallback xmlns="">
          <p:pic>
            <p:nvPicPr>
              <p:cNvPr id="119" name="Ink 118">
                <a:extLst>
                  <a:ext uri="{FF2B5EF4-FFF2-40B4-BE49-F238E27FC236}">
                    <a16:creationId xmlns:a16="http://schemas.microsoft.com/office/drawing/2014/main" id="{3581DB66-EFEA-4CDF-AD42-47E0329C60F1}"/>
                  </a:ext>
                </a:extLst>
              </p:cNvPr>
              <p:cNvPicPr/>
              <p:nvPr/>
            </p:nvPicPr>
            <p:blipFill>
              <a:blip r:embed="rId5"/>
              <a:stretch>
                <a:fillRect/>
              </a:stretch>
            </p:blipFill>
            <p:spPr>
              <a:xfrm>
                <a:off x="6446070" y="2411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1" name="Ink 120">
                <a:extLst>
                  <a:ext uri="{FF2B5EF4-FFF2-40B4-BE49-F238E27FC236}">
                    <a16:creationId xmlns:a16="http://schemas.microsoft.com/office/drawing/2014/main" id="{7AC5F6D2-3C41-413E-9F1F-0CED67FE7D49}"/>
                  </a:ext>
                </a:extLst>
              </p14:cNvPr>
              <p14:cNvContentPartPr/>
              <p14:nvPr/>
            </p14:nvContentPartPr>
            <p14:xfrm>
              <a:off x="6455070" y="2539620"/>
              <a:ext cx="360" cy="360"/>
            </p14:xfrm>
          </p:contentPart>
        </mc:Choice>
        <mc:Fallback xmlns="">
          <p:pic>
            <p:nvPicPr>
              <p:cNvPr id="121" name="Ink 120">
                <a:extLst>
                  <a:ext uri="{FF2B5EF4-FFF2-40B4-BE49-F238E27FC236}">
                    <a16:creationId xmlns:a16="http://schemas.microsoft.com/office/drawing/2014/main" id="{7AC5F6D2-3C41-413E-9F1F-0CED67FE7D49}"/>
                  </a:ext>
                </a:extLst>
              </p:cNvPr>
              <p:cNvPicPr/>
              <p:nvPr/>
            </p:nvPicPr>
            <p:blipFill>
              <a:blip r:embed="rId5"/>
              <a:stretch>
                <a:fillRect/>
              </a:stretch>
            </p:blipFill>
            <p:spPr>
              <a:xfrm>
                <a:off x="6446070" y="2530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2" name="Ink 121">
                <a:extLst>
                  <a:ext uri="{FF2B5EF4-FFF2-40B4-BE49-F238E27FC236}">
                    <a16:creationId xmlns:a16="http://schemas.microsoft.com/office/drawing/2014/main" id="{903EF674-ED9D-466B-9FF6-70728ADC6BB0}"/>
                  </a:ext>
                </a:extLst>
              </p14:cNvPr>
              <p14:cNvContentPartPr/>
              <p14:nvPr/>
            </p14:nvContentPartPr>
            <p14:xfrm>
              <a:off x="6455070" y="2656620"/>
              <a:ext cx="360" cy="360"/>
            </p14:xfrm>
          </p:contentPart>
        </mc:Choice>
        <mc:Fallback xmlns="">
          <p:pic>
            <p:nvPicPr>
              <p:cNvPr id="122" name="Ink 121">
                <a:extLst>
                  <a:ext uri="{FF2B5EF4-FFF2-40B4-BE49-F238E27FC236}">
                    <a16:creationId xmlns:a16="http://schemas.microsoft.com/office/drawing/2014/main" id="{903EF674-ED9D-466B-9FF6-70728ADC6BB0}"/>
                  </a:ext>
                </a:extLst>
              </p:cNvPr>
              <p:cNvPicPr/>
              <p:nvPr/>
            </p:nvPicPr>
            <p:blipFill>
              <a:blip r:embed="rId5"/>
              <a:stretch>
                <a:fillRect/>
              </a:stretch>
            </p:blipFill>
            <p:spPr>
              <a:xfrm>
                <a:off x="6446070" y="2647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3" name="Ink 122">
                <a:extLst>
                  <a:ext uri="{FF2B5EF4-FFF2-40B4-BE49-F238E27FC236}">
                    <a16:creationId xmlns:a16="http://schemas.microsoft.com/office/drawing/2014/main" id="{46D552D5-5001-454E-A6DE-1D820B9328E8}"/>
                  </a:ext>
                </a:extLst>
              </p14:cNvPr>
              <p14:cNvContentPartPr/>
              <p14:nvPr/>
            </p14:nvContentPartPr>
            <p14:xfrm>
              <a:off x="6455070" y="2769300"/>
              <a:ext cx="360" cy="360"/>
            </p14:xfrm>
          </p:contentPart>
        </mc:Choice>
        <mc:Fallback xmlns="">
          <p:pic>
            <p:nvPicPr>
              <p:cNvPr id="123" name="Ink 122">
                <a:extLst>
                  <a:ext uri="{FF2B5EF4-FFF2-40B4-BE49-F238E27FC236}">
                    <a16:creationId xmlns:a16="http://schemas.microsoft.com/office/drawing/2014/main" id="{46D552D5-5001-454E-A6DE-1D820B9328E8}"/>
                  </a:ext>
                </a:extLst>
              </p:cNvPr>
              <p:cNvPicPr/>
              <p:nvPr/>
            </p:nvPicPr>
            <p:blipFill>
              <a:blip r:embed="rId5"/>
              <a:stretch>
                <a:fillRect/>
              </a:stretch>
            </p:blipFill>
            <p:spPr>
              <a:xfrm>
                <a:off x="6446070" y="27606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5" name="Ink 124">
                <a:extLst>
                  <a:ext uri="{FF2B5EF4-FFF2-40B4-BE49-F238E27FC236}">
                    <a16:creationId xmlns:a16="http://schemas.microsoft.com/office/drawing/2014/main" id="{1A9DBA7A-9DEC-440D-9FF6-18B0836239CF}"/>
                  </a:ext>
                </a:extLst>
              </p14:cNvPr>
              <p14:cNvContentPartPr/>
              <p14:nvPr/>
            </p14:nvContentPartPr>
            <p14:xfrm>
              <a:off x="6455070" y="2874780"/>
              <a:ext cx="360" cy="360"/>
            </p14:xfrm>
          </p:contentPart>
        </mc:Choice>
        <mc:Fallback xmlns="">
          <p:pic>
            <p:nvPicPr>
              <p:cNvPr id="125" name="Ink 124">
                <a:extLst>
                  <a:ext uri="{FF2B5EF4-FFF2-40B4-BE49-F238E27FC236}">
                    <a16:creationId xmlns:a16="http://schemas.microsoft.com/office/drawing/2014/main" id="{1A9DBA7A-9DEC-440D-9FF6-18B0836239CF}"/>
                  </a:ext>
                </a:extLst>
              </p:cNvPr>
              <p:cNvPicPr/>
              <p:nvPr/>
            </p:nvPicPr>
            <p:blipFill>
              <a:blip r:embed="rId5"/>
              <a:stretch>
                <a:fillRect/>
              </a:stretch>
            </p:blipFill>
            <p:spPr>
              <a:xfrm>
                <a:off x="6446070" y="28661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6" name="Ink 125">
                <a:extLst>
                  <a:ext uri="{FF2B5EF4-FFF2-40B4-BE49-F238E27FC236}">
                    <a16:creationId xmlns:a16="http://schemas.microsoft.com/office/drawing/2014/main" id="{E39BF11E-3950-42BD-91FA-9956D4E756A1}"/>
                  </a:ext>
                </a:extLst>
              </p14:cNvPr>
              <p14:cNvContentPartPr/>
              <p14:nvPr/>
            </p14:nvContentPartPr>
            <p14:xfrm>
              <a:off x="6455070" y="3002580"/>
              <a:ext cx="360" cy="360"/>
            </p14:xfrm>
          </p:contentPart>
        </mc:Choice>
        <mc:Fallback xmlns="">
          <p:pic>
            <p:nvPicPr>
              <p:cNvPr id="126" name="Ink 125">
                <a:extLst>
                  <a:ext uri="{FF2B5EF4-FFF2-40B4-BE49-F238E27FC236}">
                    <a16:creationId xmlns:a16="http://schemas.microsoft.com/office/drawing/2014/main" id="{E39BF11E-3950-42BD-91FA-9956D4E756A1}"/>
                  </a:ext>
                </a:extLst>
              </p:cNvPr>
              <p:cNvPicPr/>
              <p:nvPr/>
            </p:nvPicPr>
            <p:blipFill>
              <a:blip r:embed="rId5"/>
              <a:stretch>
                <a:fillRect/>
              </a:stretch>
            </p:blipFill>
            <p:spPr>
              <a:xfrm>
                <a:off x="6446070" y="2993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9" name="Ink 128">
                <a:extLst>
                  <a:ext uri="{FF2B5EF4-FFF2-40B4-BE49-F238E27FC236}">
                    <a16:creationId xmlns:a16="http://schemas.microsoft.com/office/drawing/2014/main" id="{19D1F80F-307F-4035-9E9E-EA661FB94F4C}"/>
                  </a:ext>
                </a:extLst>
              </p14:cNvPr>
              <p14:cNvContentPartPr/>
              <p14:nvPr/>
            </p14:nvContentPartPr>
            <p14:xfrm>
              <a:off x="6455070" y="3108420"/>
              <a:ext cx="360" cy="360"/>
            </p14:xfrm>
          </p:contentPart>
        </mc:Choice>
        <mc:Fallback xmlns="">
          <p:pic>
            <p:nvPicPr>
              <p:cNvPr id="129" name="Ink 128">
                <a:extLst>
                  <a:ext uri="{FF2B5EF4-FFF2-40B4-BE49-F238E27FC236}">
                    <a16:creationId xmlns:a16="http://schemas.microsoft.com/office/drawing/2014/main" id="{19D1F80F-307F-4035-9E9E-EA661FB94F4C}"/>
                  </a:ext>
                </a:extLst>
              </p:cNvPr>
              <p:cNvPicPr/>
              <p:nvPr/>
            </p:nvPicPr>
            <p:blipFill>
              <a:blip r:embed="rId5"/>
              <a:stretch>
                <a:fillRect/>
              </a:stretch>
            </p:blipFill>
            <p:spPr>
              <a:xfrm>
                <a:off x="6446070" y="30994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1" name="Ink 130">
                <a:extLst>
                  <a:ext uri="{FF2B5EF4-FFF2-40B4-BE49-F238E27FC236}">
                    <a16:creationId xmlns:a16="http://schemas.microsoft.com/office/drawing/2014/main" id="{6C56B9FB-8277-4D17-9220-DD90803E8AA6}"/>
                  </a:ext>
                </a:extLst>
              </p14:cNvPr>
              <p14:cNvContentPartPr/>
              <p14:nvPr/>
            </p14:nvContentPartPr>
            <p14:xfrm>
              <a:off x="6455070" y="3222180"/>
              <a:ext cx="360" cy="360"/>
            </p14:xfrm>
          </p:contentPart>
        </mc:Choice>
        <mc:Fallback xmlns="">
          <p:pic>
            <p:nvPicPr>
              <p:cNvPr id="131" name="Ink 130">
                <a:extLst>
                  <a:ext uri="{FF2B5EF4-FFF2-40B4-BE49-F238E27FC236}">
                    <a16:creationId xmlns:a16="http://schemas.microsoft.com/office/drawing/2014/main" id="{6C56B9FB-8277-4D17-9220-DD90803E8AA6}"/>
                  </a:ext>
                </a:extLst>
              </p:cNvPr>
              <p:cNvPicPr/>
              <p:nvPr/>
            </p:nvPicPr>
            <p:blipFill>
              <a:blip r:embed="rId5"/>
              <a:stretch>
                <a:fillRect/>
              </a:stretch>
            </p:blipFill>
            <p:spPr>
              <a:xfrm>
                <a:off x="6446070" y="32131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2" name="Ink 131">
                <a:extLst>
                  <a:ext uri="{FF2B5EF4-FFF2-40B4-BE49-F238E27FC236}">
                    <a16:creationId xmlns:a16="http://schemas.microsoft.com/office/drawing/2014/main" id="{CDECB7EC-F5F0-4327-B230-D5DA3BA0BBBE}"/>
                  </a:ext>
                </a:extLst>
              </p14:cNvPr>
              <p14:cNvContentPartPr/>
              <p14:nvPr/>
            </p14:nvContentPartPr>
            <p14:xfrm>
              <a:off x="6501904" y="2027760"/>
              <a:ext cx="360" cy="360"/>
            </p14:xfrm>
          </p:contentPart>
        </mc:Choice>
        <mc:Fallback xmlns="">
          <p:pic>
            <p:nvPicPr>
              <p:cNvPr id="132" name="Ink 131">
                <a:extLst>
                  <a:ext uri="{FF2B5EF4-FFF2-40B4-BE49-F238E27FC236}">
                    <a16:creationId xmlns:a16="http://schemas.microsoft.com/office/drawing/2014/main" id="{CDECB7EC-F5F0-4327-B230-D5DA3BA0BBBE}"/>
                  </a:ext>
                </a:extLst>
              </p:cNvPr>
              <p:cNvPicPr/>
              <p:nvPr/>
            </p:nvPicPr>
            <p:blipFill>
              <a:blip r:embed="rId5"/>
              <a:stretch>
                <a:fillRect/>
              </a:stretch>
            </p:blipFill>
            <p:spPr>
              <a:xfrm>
                <a:off x="6492904" y="20191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 name="Ink 132">
                <a:extLst>
                  <a:ext uri="{FF2B5EF4-FFF2-40B4-BE49-F238E27FC236}">
                    <a16:creationId xmlns:a16="http://schemas.microsoft.com/office/drawing/2014/main" id="{9D38EA13-0F5F-4B6F-99BF-8E7F0B5B6C98}"/>
                  </a:ext>
                </a:extLst>
              </p14:cNvPr>
              <p14:cNvContentPartPr/>
              <p14:nvPr/>
            </p14:nvContentPartPr>
            <p14:xfrm>
              <a:off x="6501904" y="2136120"/>
              <a:ext cx="360" cy="360"/>
            </p14:xfrm>
          </p:contentPart>
        </mc:Choice>
        <mc:Fallback xmlns="">
          <p:pic>
            <p:nvPicPr>
              <p:cNvPr id="133" name="Ink 132">
                <a:extLst>
                  <a:ext uri="{FF2B5EF4-FFF2-40B4-BE49-F238E27FC236}">
                    <a16:creationId xmlns:a16="http://schemas.microsoft.com/office/drawing/2014/main" id="{9D38EA13-0F5F-4B6F-99BF-8E7F0B5B6C98}"/>
                  </a:ext>
                </a:extLst>
              </p:cNvPr>
              <p:cNvPicPr/>
              <p:nvPr/>
            </p:nvPicPr>
            <p:blipFill>
              <a:blip r:embed="rId5"/>
              <a:stretch>
                <a:fillRect/>
              </a:stretch>
            </p:blipFill>
            <p:spPr>
              <a:xfrm>
                <a:off x="6492904" y="21274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4" name="Ink 133">
                <a:extLst>
                  <a:ext uri="{FF2B5EF4-FFF2-40B4-BE49-F238E27FC236}">
                    <a16:creationId xmlns:a16="http://schemas.microsoft.com/office/drawing/2014/main" id="{359F8575-6FDA-48FC-904B-418D76DEC0ED}"/>
                  </a:ext>
                </a:extLst>
              </p14:cNvPr>
              <p14:cNvContentPartPr/>
              <p14:nvPr/>
            </p14:nvContentPartPr>
            <p14:xfrm>
              <a:off x="6501904" y="2254200"/>
              <a:ext cx="360" cy="360"/>
            </p14:xfrm>
          </p:contentPart>
        </mc:Choice>
        <mc:Fallback xmlns="">
          <p:pic>
            <p:nvPicPr>
              <p:cNvPr id="134" name="Ink 133">
                <a:extLst>
                  <a:ext uri="{FF2B5EF4-FFF2-40B4-BE49-F238E27FC236}">
                    <a16:creationId xmlns:a16="http://schemas.microsoft.com/office/drawing/2014/main" id="{359F8575-6FDA-48FC-904B-418D76DEC0ED}"/>
                  </a:ext>
                </a:extLst>
              </p:cNvPr>
              <p:cNvPicPr/>
              <p:nvPr/>
            </p:nvPicPr>
            <p:blipFill>
              <a:blip r:embed="rId5"/>
              <a:stretch>
                <a:fillRect/>
              </a:stretch>
            </p:blipFill>
            <p:spPr>
              <a:xfrm>
                <a:off x="6492904" y="22455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5" name="Ink 134">
                <a:extLst>
                  <a:ext uri="{FF2B5EF4-FFF2-40B4-BE49-F238E27FC236}">
                    <a16:creationId xmlns:a16="http://schemas.microsoft.com/office/drawing/2014/main" id="{0271A292-5A06-442E-ABE1-4130BF6FC5C3}"/>
                  </a:ext>
                </a:extLst>
              </p14:cNvPr>
              <p14:cNvContentPartPr/>
              <p14:nvPr/>
            </p14:nvContentPartPr>
            <p14:xfrm>
              <a:off x="6501904" y="2361840"/>
              <a:ext cx="360" cy="360"/>
            </p14:xfrm>
          </p:contentPart>
        </mc:Choice>
        <mc:Fallback xmlns="">
          <p:pic>
            <p:nvPicPr>
              <p:cNvPr id="135" name="Ink 134">
                <a:extLst>
                  <a:ext uri="{FF2B5EF4-FFF2-40B4-BE49-F238E27FC236}">
                    <a16:creationId xmlns:a16="http://schemas.microsoft.com/office/drawing/2014/main" id="{0271A292-5A06-442E-ABE1-4130BF6FC5C3}"/>
                  </a:ext>
                </a:extLst>
              </p:cNvPr>
              <p:cNvPicPr/>
              <p:nvPr/>
            </p:nvPicPr>
            <p:blipFill>
              <a:blip r:embed="rId5"/>
              <a:stretch>
                <a:fillRect/>
              </a:stretch>
            </p:blipFill>
            <p:spPr>
              <a:xfrm>
                <a:off x="6492904" y="23528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6" name="Ink 135">
                <a:extLst>
                  <a:ext uri="{FF2B5EF4-FFF2-40B4-BE49-F238E27FC236}">
                    <a16:creationId xmlns:a16="http://schemas.microsoft.com/office/drawing/2014/main" id="{0C2CE601-58FA-4046-9971-257C8D19CF60}"/>
                  </a:ext>
                </a:extLst>
              </p14:cNvPr>
              <p14:cNvContentPartPr/>
              <p14:nvPr/>
            </p14:nvContentPartPr>
            <p14:xfrm>
              <a:off x="6501904" y="2473440"/>
              <a:ext cx="360" cy="360"/>
            </p14:xfrm>
          </p:contentPart>
        </mc:Choice>
        <mc:Fallback xmlns="">
          <p:pic>
            <p:nvPicPr>
              <p:cNvPr id="136" name="Ink 135">
                <a:extLst>
                  <a:ext uri="{FF2B5EF4-FFF2-40B4-BE49-F238E27FC236}">
                    <a16:creationId xmlns:a16="http://schemas.microsoft.com/office/drawing/2014/main" id="{0C2CE601-58FA-4046-9971-257C8D19CF60}"/>
                  </a:ext>
                </a:extLst>
              </p:cNvPr>
              <p:cNvPicPr/>
              <p:nvPr/>
            </p:nvPicPr>
            <p:blipFill>
              <a:blip r:embed="rId5"/>
              <a:stretch>
                <a:fillRect/>
              </a:stretch>
            </p:blipFill>
            <p:spPr>
              <a:xfrm>
                <a:off x="6492904" y="24644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7" name="Ink 136">
                <a:extLst>
                  <a:ext uri="{FF2B5EF4-FFF2-40B4-BE49-F238E27FC236}">
                    <a16:creationId xmlns:a16="http://schemas.microsoft.com/office/drawing/2014/main" id="{98806603-4747-4B43-84E7-D9615E0A8EBD}"/>
                  </a:ext>
                </a:extLst>
              </p14:cNvPr>
              <p14:cNvContentPartPr/>
              <p14:nvPr/>
            </p14:nvContentPartPr>
            <p14:xfrm>
              <a:off x="6501904" y="2592960"/>
              <a:ext cx="360" cy="360"/>
            </p14:xfrm>
          </p:contentPart>
        </mc:Choice>
        <mc:Fallback xmlns="">
          <p:pic>
            <p:nvPicPr>
              <p:cNvPr id="137" name="Ink 136">
                <a:extLst>
                  <a:ext uri="{FF2B5EF4-FFF2-40B4-BE49-F238E27FC236}">
                    <a16:creationId xmlns:a16="http://schemas.microsoft.com/office/drawing/2014/main" id="{98806603-4747-4B43-84E7-D9615E0A8EBD}"/>
                  </a:ext>
                </a:extLst>
              </p:cNvPr>
              <p:cNvPicPr/>
              <p:nvPr/>
            </p:nvPicPr>
            <p:blipFill>
              <a:blip r:embed="rId5"/>
              <a:stretch>
                <a:fillRect/>
              </a:stretch>
            </p:blipFill>
            <p:spPr>
              <a:xfrm>
                <a:off x="6492904" y="25843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8" name="Ink 137">
                <a:extLst>
                  <a:ext uri="{FF2B5EF4-FFF2-40B4-BE49-F238E27FC236}">
                    <a16:creationId xmlns:a16="http://schemas.microsoft.com/office/drawing/2014/main" id="{CB167376-D415-4F19-BB47-354DB1E740C6}"/>
                  </a:ext>
                </a:extLst>
              </p14:cNvPr>
              <p14:cNvContentPartPr/>
              <p14:nvPr/>
            </p14:nvContentPartPr>
            <p14:xfrm>
              <a:off x="6501904" y="2709960"/>
              <a:ext cx="360" cy="360"/>
            </p14:xfrm>
          </p:contentPart>
        </mc:Choice>
        <mc:Fallback xmlns="">
          <p:pic>
            <p:nvPicPr>
              <p:cNvPr id="138" name="Ink 137">
                <a:extLst>
                  <a:ext uri="{FF2B5EF4-FFF2-40B4-BE49-F238E27FC236}">
                    <a16:creationId xmlns:a16="http://schemas.microsoft.com/office/drawing/2014/main" id="{CB167376-D415-4F19-BB47-354DB1E740C6}"/>
                  </a:ext>
                </a:extLst>
              </p:cNvPr>
              <p:cNvPicPr/>
              <p:nvPr/>
            </p:nvPicPr>
            <p:blipFill>
              <a:blip r:embed="rId5"/>
              <a:stretch>
                <a:fillRect/>
              </a:stretch>
            </p:blipFill>
            <p:spPr>
              <a:xfrm>
                <a:off x="6492904" y="27013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9" name="Ink 138">
                <a:extLst>
                  <a:ext uri="{FF2B5EF4-FFF2-40B4-BE49-F238E27FC236}">
                    <a16:creationId xmlns:a16="http://schemas.microsoft.com/office/drawing/2014/main" id="{AAC51EFE-0301-4CDE-A98A-DACF67947E7F}"/>
                  </a:ext>
                </a:extLst>
              </p14:cNvPr>
              <p14:cNvContentPartPr/>
              <p14:nvPr/>
            </p14:nvContentPartPr>
            <p14:xfrm>
              <a:off x="6501904" y="2822640"/>
              <a:ext cx="360" cy="360"/>
            </p14:xfrm>
          </p:contentPart>
        </mc:Choice>
        <mc:Fallback xmlns="">
          <p:pic>
            <p:nvPicPr>
              <p:cNvPr id="139" name="Ink 138">
                <a:extLst>
                  <a:ext uri="{FF2B5EF4-FFF2-40B4-BE49-F238E27FC236}">
                    <a16:creationId xmlns:a16="http://schemas.microsoft.com/office/drawing/2014/main" id="{AAC51EFE-0301-4CDE-A98A-DACF67947E7F}"/>
                  </a:ext>
                </a:extLst>
              </p:cNvPr>
              <p:cNvPicPr/>
              <p:nvPr/>
            </p:nvPicPr>
            <p:blipFill>
              <a:blip r:embed="rId5"/>
              <a:stretch>
                <a:fillRect/>
              </a:stretch>
            </p:blipFill>
            <p:spPr>
              <a:xfrm>
                <a:off x="6492904" y="28140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0" name="Ink 139">
                <a:extLst>
                  <a:ext uri="{FF2B5EF4-FFF2-40B4-BE49-F238E27FC236}">
                    <a16:creationId xmlns:a16="http://schemas.microsoft.com/office/drawing/2014/main" id="{43F743C8-9AE7-4B5B-A9D4-4DB862C47356}"/>
                  </a:ext>
                </a:extLst>
              </p14:cNvPr>
              <p14:cNvContentPartPr/>
              <p14:nvPr/>
            </p14:nvContentPartPr>
            <p14:xfrm>
              <a:off x="6501904" y="2928120"/>
              <a:ext cx="360" cy="360"/>
            </p14:xfrm>
          </p:contentPart>
        </mc:Choice>
        <mc:Fallback xmlns="">
          <p:pic>
            <p:nvPicPr>
              <p:cNvPr id="140" name="Ink 139">
                <a:extLst>
                  <a:ext uri="{FF2B5EF4-FFF2-40B4-BE49-F238E27FC236}">
                    <a16:creationId xmlns:a16="http://schemas.microsoft.com/office/drawing/2014/main" id="{43F743C8-9AE7-4B5B-A9D4-4DB862C47356}"/>
                  </a:ext>
                </a:extLst>
              </p:cNvPr>
              <p:cNvPicPr/>
              <p:nvPr/>
            </p:nvPicPr>
            <p:blipFill>
              <a:blip r:embed="rId5"/>
              <a:stretch>
                <a:fillRect/>
              </a:stretch>
            </p:blipFill>
            <p:spPr>
              <a:xfrm>
                <a:off x="6492904" y="29194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1" name="Ink 140">
                <a:extLst>
                  <a:ext uri="{FF2B5EF4-FFF2-40B4-BE49-F238E27FC236}">
                    <a16:creationId xmlns:a16="http://schemas.microsoft.com/office/drawing/2014/main" id="{9670F688-D833-4C25-9297-70ABBBAEB5A5}"/>
                  </a:ext>
                </a:extLst>
              </p14:cNvPr>
              <p14:cNvContentPartPr/>
              <p14:nvPr/>
            </p14:nvContentPartPr>
            <p14:xfrm>
              <a:off x="6501904" y="3055920"/>
              <a:ext cx="360" cy="360"/>
            </p14:xfrm>
          </p:contentPart>
        </mc:Choice>
        <mc:Fallback xmlns="">
          <p:pic>
            <p:nvPicPr>
              <p:cNvPr id="141" name="Ink 140">
                <a:extLst>
                  <a:ext uri="{FF2B5EF4-FFF2-40B4-BE49-F238E27FC236}">
                    <a16:creationId xmlns:a16="http://schemas.microsoft.com/office/drawing/2014/main" id="{9670F688-D833-4C25-9297-70ABBBAEB5A5}"/>
                  </a:ext>
                </a:extLst>
              </p:cNvPr>
              <p:cNvPicPr/>
              <p:nvPr/>
            </p:nvPicPr>
            <p:blipFill>
              <a:blip r:embed="rId5"/>
              <a:stretch>
                <a:fillRect/>
              </a:stretch>
            </p:blipFill>
            <p:spPr>
              <a:xfrm>
                <a:off x="6492904" y="3047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2" name="Ink 141">
                <a:extLst>
                  <a:ext uri="{FF2B5EF4-FFF2-40B4-BE49-F238E27FC236}">
                    <a16:creationId xmlns:a16="http://schemas.microsoft.com/office/drawing/2014/main" id="{47A7C189-CF6D-4538-A24B-9E9FD997308D}"/>
                  </a:ext>
                </a:extLst>
              </p14:cNvPr>
              <p14:cNvContentPartPr/>
              <p14:nvPr/>
            </p14:nvContentPartPr>
            <p14:xfrm>
              <a:off x="6501904" y="3161760"/>
              <a:ext cx="360" cy="360"/>
            </p14:xfrm>
          </p:contentPart>
        </mc:Choice>
        <mc:Fallback xmlns="">
          <p:pic>
            <p:nvPicPr>
              <p:cNvPr id="142" name="Ink 141">
                <a:extLst>
                  <a:ext uri="{FF2B5EF4-FFF2-40B4-BE49-F238E27FC236}">
                    <a16:creationId xmlns:a16="http://schemas.microsoft.com/office/drawing/2014/main" id="{47A7C189-CF6D-4538-A24B-9E9FD997308D}"/>
                  </a:ext>
                </a:extLst>
              </p:cNvPr>
              <p:cNvPicPr/>
              <p:nvPr/>
            </p:nvPicPr>
            <p:blipFill>
              <a:blip r:embed="rId5"/>
              <a:stretch>
                <a:fillRect/>
              </a:stretch>
            </p:blipFill>
            <p:spPr>
              <a:xfrm>
                <a:off x="6492904" y="3152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3" name="Ink 142">
                <a:extLst>
                  <a:ext uri="{FF2B5EF4-FFF2-40B4-BE49-F238E27FC236}">
                    <a16:creationId xmlns:a16="http://schemas.microsoft.com/office/drawing/2014/main" id="{5918C5DE-1C4A-4B24-B35D-9803F08591C1}"/>
                  </a:ext>
                </a:extLst>
              </p14:cNvPr>
              <p14:cNvContentPartPr/>
              <p14:nvPr/>
            </p14:nvContentPartPr>
            <p14:xfrm>
              <a:off x="6501904" y="3275520"/>
              <a:ext cx="360" cy="360"/>
            </p14:xfrm>
          </p:contentPart>
        </mc:Choice>
        <mc:Fallback xmlns="">
          <p:pic>
            <p:nvPicPr>
              <p:cNvPr id="143" name="Ink 142">
                <a:extLst>
                  <a:ext uri="{FF2B5EF4-FFF2-40B4-BE49-F238E27FC236}">
                    <a16:creationId xmlns:a16="http://schemas.microsoft.com/office/drawing/2014/main" id="{5918C5DE-1C4A-4B24-B35D-9803F08591C1}"/>
                  </a:ext>
                </a:extLst>
              </p:cNvPr>
              <p:cNvPicPr/>
              <p:nvPr/>
            </p:nvPicPr>
            <p:blipFill>
              <a:blip r:embed="rId5"/>
              <a:stretch>
                <a:fillRect/>
              </a:stretch>
            </p:blipFill>
            <p:spPr>
              <a:xfrm>
                <a:off x="6492904" y="3266520"/>
                <a:ext cx="18000" cy="18000"/>
              </a:xfrm>
              <a:prstGeom prst="rect">
                <a:avLst/>
              </a:prstGeom>
            </p:spPr>
          </p:pic>
        </mc:Fallback>
      </mc:AlternateContent>
      <p:sp>
        <p:nvSpPr>
          <p:cNvPr id="144" name="Trapezoid 143">
            <a:extLst>
              <a:ext uri="{FF2B5EF4-FFF2-40B4-BE49-F238E27FC236}">
                <a16:creationId xmlns:a16="http://schemas.microsoft.com/office/drawing/2014/main" id="{49FE0886-6F16-4B3D-9F06-856CB7E4F4D8}"/>
              </a:ext>
            </a:extLst>
          </p:cNvPr>
          <p:cNvSpPr/>
          <p:nvPr/>
        </p:nvSpPr>
        <p:spPr>
          <a:xfrm rot="5400000">
            <a:off x="7748376" y="1701391"/>
            <a:ext cx="1230957" cy="1681015"/>
          </a:xfrm>
          <a:prstGeom prst="trapezoid">
            <a:avLst>
              <a:gd name="adj" fmla="val 24125"/>
            </a:avLst>
          </a:prstGeom>
          <a:noFill/>
          <a:ln w="63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45" name="Rectangle 144">
            <a:extLst>
              <a:ext uri="{FF2B5EF4-FFF2-40B4-BE49-F238E27FC236}">
                <a16:creationId xmlns:a16="http://schemas.microsoft.com/office/drawing/2014/main" id="{99C00E7D-CFF0-4A51-97D5-F2C3CE5CD963}"/>
              </a:ext>
            </a:extLst>
          </p:cNvPr>
          <p:cNvSpPr/>
          <p:nvPr/>
        </p:nvSpPr>
        <p:spPr>
          <a:xfrm>
            <a:off x="6528805" y="1621974"/>
            <a:ext cx="1087758" cy="217606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46" name="Rectangle 145">
            <a:extLst>
              <a:ext uri="{FF2B5EF4-FFF2-40B4-BE49-F238E27FC236}">
                <a16:creationId xmlns:a16="http://schemas.microsoft.com/office/drawing/2014/main" id="{9DC71A77-ED90-45A6-9A65-EA824BA0CCE0}"/>
              </a:ext>
            </a:extLst>
          </p:cNvPr>
          <p:cNvSpPr/>
          <p:nvPr/>
        </p:nvSpPr>
        <p:spPr>
          <a:xfrm>
            <a:off x="8737236" y="2407540"/>
            <a:ext cx="896747" cy="26151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147" name="Straight Arrow Connector 146">
            <a:extLst>
              <a:ext uri="{FF2B5EF4-FFF2-40B4-BE49-F238E27FC236}">
                <a16:creationId xmlns:a16="http://schemas.microsoft.com/office/drawing/2014/main" id="{190D2432-2D3F-4D15-9303-A9F616402FCC}"/>
              </a:ext>
            </a:extLst>
          </p:cNvPr>
          <p:cNvCxnSpPr>
            <a:cxnSpLocks/>
            <a:endCxn id="146" idx="3"/>
          </p:cNvCxnSpPr>
          <p:nvPr/>
        </p:nvCxnSpPr>
        <p:spPr>
          <a:xfrm>
            <a:off x="6406063" y="2538297"/>
            <a:ext cx="3227920"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7" name="Isosceles Triangle 156">
            <a:extLst>
              <a:ext uri="{FF2B5EF4-FFF2-40B4-BE49-F238E27FC236}">
                <a16:creationId xmlns:a16="http://schemas.microsoft.com/office/drawing/2014/main" id="{3739181D-DAE4-4353-BF80-5CDFB09DF93F}"/>
              </a:ext>
            </a:extLst>
          </p:cNvPr>
          <p:cNvSpPr/>
          <p:nvPr/>
        </p:nvSpPr>
        <p:spPr>
          <a:xfrm rot="5400000">
            <a:off x="10112965" y="2496385"/>
            <a:ext cx="99703" cy="92699"/>
          </a:xfrm>
          <a:prstGeom prst="triangle">
            <a:avLst>
              <a:gd name="adj" fmla="val 4620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cxnSp>
        <p:nvCxnSpPr>
          <p:cNvPr id="158" name="Straight Arrow Connector 157">
            <a:extLst>
              <a:ext uri="{FF2B5EF4-FFF2-40B4-BE49-F238E27FC236}">
                <a16:creationId xmlns:a16="http://schemas.microsoft.com/office/drawing/2014/main" id="{6CE695B5-2F14-4C8D-927B-7EDBFFB7FD19}"/>
              </a:ext>
            </a:extLst>
          </p:cNvPr>
          <p:cNvCxnSpPr>
            <a:cxnSpLocks/>
            <a:stCxn id="157" idx="3"/>
          </p:cNvCxnSpPr>
          <p:nvPr/>
        </p:nvCxnSpPr>
        <p:spPr>
          <a:xfrm flipH="1" flipV="1">
            <a:off x="9872108" y="2538297"/>
            <a:ext cx="244359" cy="657"/>
          </a:xfrm>
          <a:prstGeom prst="straightConnector1">
            <a:avLst/>
          </a:prstGeom>
        </p:spPr>
        <p:style>
          <a:lnRef idx="2">
            <a:schemeClr val="dk1"/>
          </a:lnRef>
          <a:fillRef idx="0">
            <a:schemeClr val="dk1"/>
          </a:fillRef>
          <a:effectRef idx="1">
            <a:schemeClr val="dk1"/>
          </a:effectRef>
          <a:fontRef idx="minor">
            <a:schemeClr val="tx1"/>
          </a:fontRef>
        </p:style>
      </p:cxnSp>
      <p:sp>
        <p:nvSpPr>
          <p:cNvPr id="169" name="Rectangle 168">
            <a:extLst>
              <a:ext uri="{FF2B5EF4-FFF2-40B4-BE49-F238E27FC236}">
                <a16:creationId xmlns:a16="http://schemas.microsoft.com/office/drawing/2014/main" id="{1BE6C053-AEFD-4512-924C-33CE2C9CE138}"/>
              </a:ext>
            </a:extLst>
          </p:cNvPr>
          <p:cNvSpPr/>
          <p:nvPr/>
        </p:nvSpPr>
        <p:spPr>
          <a:xfrm>
            <a:off x="4654475" y="2399797"/>
            <a:ext cx="975973"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Calibri" panose="020F0502020204030204" pitchFamily="34" charset="0"/>
                <a:cs typeface="Times New Roman" panose="02020603050405020304" pitchFamily="18" charset="0"/>
              </a:rPr>
              <a:t>Low voltage</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170" name="Rectangle 169">
            <a:extLst>
              <a:ext uri="{FF2B5EF4-FFF2-40B4-BE49-F238E27FC236}">
                <a16:creationId xmlns:a16="http://schemas.microsoft.com/office/drawing/2014/main" id="{1467767D-235A-4FDE-8EF6-B28C4F459D3D}"/>
              </a:ext>
            </a:extLst>
          </p:cNvPr>
          <p:cNvSpPr/>
          <p:nvPr/>
        </p:nvSpPr>
        <p:spPr>
          <a:xfrm>
            <a:off x="4065819" y="1557838"/>
            <a:ext cx="1212448"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Calibri" panose="020F0502020204030204" pitchFamily="34" charset="0"/>
                <a:cs typeface="Times New Roman" panose="02020603050405020304" pitchFamily="18" charset="0"/>
              </a:rPr>
              <a:t>Heater filament</a:t>
            </a:r>
            <a:endParaRPr lang="en-US" sz="1200" b="0" cap="none" spc="0" dirty="0">
              <a:ln w="0"/>
              <a:solidFill>
                <a:schemeClr val="tx1"/>
              </a:solidFill>
              <a:effectLst>
                <a:outerShdw blurRad="38100" dist="19050" dir="2700000" algn="tl" rotWithShape="0">
                  <a:schemeClr val="dk1">
                    <a:alpha val="40000"/>
                  </a:schemeClr>
                </a:outerShdw>
              </a:effectLst>
            </a:endParaRPr>
          </a:p>
        </p:txBody>
      </p:sp>
      <p:cxnSp>
        <p:nvCxnSpPr>
          <p:cNvPr id="171" name="Straight Arrow Connector 170">
            <a:extLst>
              <a:ext uri="{FF2B5EF4-FFF2-40B4-BE49-F238E27FC236}">
                <a16:creationId xmlns:a16="http://schemas.microsoft.com/office/drawing/2014/main" id="{171263E4-7F10-42E6-B5F5-13A0C71BB0C0}"/>
              </a:ext>
            </a:extLst>
          </p:cNvPr>
          <p:cNvCxnSpPr>
            <a:cxnSpLocks/>
            <a:endCxn id="169" idx="3"/>
          </p:cNvCxnSpPr>
          <p:nvPr/>
        </p:nvCxnSpPr>
        <p:spPr>
          <a:xfrm>
            <a:off x="5034008" y="1822296"/>
            <a:ext cx="596440" cy="716001"/>
          </a:xfrm>
          <a:prstGeom prst="straightConnector1">
            <a:avLst/>
          </a:prstGeom>
        </p:spPr>
        <p:style>
          <a:lnRef idx="2">
            <a:schemeClr val="dk1"/>
          </a:lnRef>
          <a:fillRef idx="0">
            <a:schemeClr val="dk1"/>
          </a:fillRef>
          <a:effectRef idx="1">
            <a:schemeClr val="dk1"/>
          </a:effectRef>
          <a:fontRef idx="minor">
            <a:schemeClr val="tx1"/>
          </a:fontRef>
        </p:style>
      </p:cxnSp>
      <p:sp>
        <p:nvSpPr>
          <p:cNvPr id="180" name="Rectangle 179">
            <a:extLst>
              <a:ext uri="{FF2B5EF4-FFF2-40B4-BE49-F238E27FC236}">
                <a16:creationId xmlns:a16="http://schemas.microsoft.com/office/drawing/2014/main" id="{3A0E4B24-B656-4C0E-A9AF-D0290F8DCD64}"/>
              </a:ext>
            </a:extLst>
          </p:cNvPr>
          <p:cNvSpPr/>
          <p:nvPr/>
        </p:nvSpPr>
        <p:spPr>
          <a:xfrm>
            <a:off x="8559751" y="1682443"/>
            <a:ext cx="609462"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Calibri" panose="020F0502020204030204" pitchFamily="34" charset="0"/>
                <a:cs typeface="Times New Roman" panose="02020603050405020304" pitchFamily="18" charset="0"/>
              </a:rPr>
              <a:t>Anode</a:t>
            </a:r>
            <a:endParaRPr lang="en-US" sz="1200" b="0" cap="none" spc="0" dirty="0">
              <a:ln w="0"/>
              <a:solidFill>
                <a:schemeClr val="tx1"/>
              </a:solidFill>
              <a:effectLst>
                <a:outerShdw blurRad="38100" dist="19050" dir="2700000" algn="tl" rotWithShape="0">
                  <a:schemeClr val="dk1">
                    <a:alpha val="40000"/>
                  </a:schemeClr>
                </a:outerShdw>
              </a:effectLst>
            </a:endParaRPr>
          </a:p>
        </p:txBody>
      </p:sp>
      <p:cxnSp>
        <p:nvCxnSpPr>
          <p:cNvPr id="181" name="Straight Arrow Connector 180">
            <a:extLst>
              <a:ext uri="{FF2B5EF4-FFF2-40B4-BE49-F238E27FC236}">
                <a16:creationId xmlns:a16="http://schemas.microsoft.com/office/drawing/2014/main" id="{61045D66-38AD-4DEC-980C-5A1505655995}"/>
              </a:ext>
            </a:extLst>
          </p:cNvPr>
          <p:cNvCxnSpPr>
            <a:cxnSpLocks/>
          </p:cNvCxnSpPr>
          <p:nvPr/>
        </p:nvCxnSpPr>
        <p:spPr>
          <a:xfrm flipH="1">
            <a:off x="8383764" y="1897139"/>
            <a:ext cx="246743" cy="14723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84" name="Straight Arrow Connector 183">
            <a:extLst>
              <a:ext uri="{FF2B5EF4-FFF2-40B4-BE49-F238E27FC236}">
                <a16:creationId xmlns:a16="http://schemas.microsoft.com/office/drawing/2014/main" id="{FED29FCD-A9CB-4217-9A7E-A9B0A54D8E25}"/>
              </a:ext>
            </a:extLst>
          </p:cNvPr>
          <p:cNvCxnSpPr>
            <a:cxnSpLocks/>
          </p:cNvCxnSpPr>
          <p:nvPr/>
        </p:nvCxnSpPr>
        <p:spPr>
          <a:xfrm>
            <a:off x="7650178" y="3594268"/>
            <a:ext cx="0" cy="875849"/>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9F1D30E8-6A83-43BB-AAB0-75AE07F00616}"/>
              </a:ext>
            </a:extLst>
          </p:cNvPr>
          <p:cNvCxnSpPr>
            <a:cxnSpLocks/>
          </p:cNvCxnSpPr>
          <p:nvPr/>
        </p:nvCxnSpPr>
        <p:spPr>
          <a:xfrm>
            <a:off x="7233778" y="3798034"/>
            <a:ext cx="0" cy="4835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1" name="Straight Arrow Connector 190">
            <a:extLst>
              <a:ext uri="{FF2B5EF4-FFF2-40B4-BE49-F238E27FC236}">
                <a16:creationId xmlns:a16="http://schemas.microsoft.com/office/drawing/2014/main" id="{8F66B16D-2F05-4C01-B8BF-C8698F411AC4}"/>
              </a:ext>
            </a:extLst>
          </p:cNvPr>
          <p:cNvCxnSpPr>
            <a:cxnSpLocks/>
          </p:cNvCxnSpPr>
          <p:nvPr/>
        </p:nvCxnSpPr>
        <p:spPr>
          <a:xfrm>
            <a:off x="7376578" y="3594268"/>
            <a:ext cx="0" cy="875849"/>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2" name="Straight Arrow Connector 191">
            <a:extLst>
              <a:ext uri="{FF2B5EF4-FFF2-40B4-BE49-F238E27FC236}">
                <a16:creationId xmlns:a16="http://schemas.microsoft.com/office/drawing/2014/main" id="{B224CD6A-85E8-45E0-A2BC-06C8C3948656}"/>
              </a:ext>
            </a:extLst>
          </p:cNvPr>
          <p:cNvCxnSpPr>
            <a:cxnSpLocks/>
          </p:cNvCxnSpPr>
          <p:nvPr/>
        </p:nvCxnSpPr>
        <p:spPr>
          <a:xfrm>
            <a:off x="7514578" y="3798034"/>
            <a:ext cx="0" cy="4835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3" name="Straight Arrow Connector 192">
            <a:extLst>
              <a:ext uri="{FF2B5EF4-FFF2-40B4-BE49-F238E27FC236}">
                <a16:creationId xmlns:a16="http://schemas.microsoft.com/office/drawing/2014/main" id="{4B7ABA79-8A3E-416C-A2E2-25899FE79AB2}"/>
              </a:ext>
            </a:extLst>
          </p:cNvPr>
          <p:cNvCxnSpPr>
            <a:cxnSpLocks/>
          </p:cNvCxnSpPr>
          <p:nvPr/>
        </p:nvCxnSpPr>
        <p:spPr>
          <a:xfrm>
            <a:off x="6778378" y="3798034"/>
            <a:ext cx="0" cy="4835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4" name="Straight Arrow Connector 193">
            <a:extLst>
              <a:ext uri="{FF2B5EF4-FFF2-40B4-BE49-F238E27FC236}">
                <a16:creationId xmlns:a16="http://schemas.microsoft.com/office/drawing/2014/main" id="{B8406E4D-8F04-451E-9D8F-F51F3D467B16}"/>
              </a:ext>
            </a:extLst>
          </p:cNvPr>
          <p:cNvCxnSpPr>
            <a:cxnSpLocks/>
          </p:cNvCxnSpPr>
          <p:nvPr/>
        </p:nvCxnSpPr>
        <p:spPr>
          <a:xfrm>
            <a:off x="6921178" y="3594268"/>
            <a:ext cx="0" cy="875849"/>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5" name="Straight Arrow Connector 194">
            <a:extLst>
              <a:ext uri="{FF2B5EF4-FFF2-40B4-BE49-F238E27FC236}">
                <a16:creationId xmlns:a16="http://schemas.microsoft.com/office/drawing/2014/main" id="{EF37C547-C265-42A7-9EA9-568D301D4856}"/>
              </a:ext>
            </a:extLst>
          </p:cNvPr>
          <p:cNvCxnSpPr>
            <a:cxnSpLocks/>
          </p:cNvCxnSpPr>
          <p:nvPr/>
        </p:nvCxnSpPr>
        <p:spPr>
          <a:xfrm>
            <a:off x="6921178" y="4040182"/>
            <a:ext cx="312600"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0" name="Straight Arrow Connector 209">
            <a:extLst>
              <a:ext uri="{FF2B5EF4-FFF2-40B4-BE49-F238E27FC236}">
                <a16:creationId xmlns:a16="http://schemas.microsoft.com/office/drawing/2014/main" id="{2D8B3940-08CE-428A-93B4-0D4F172AFED8}"/>
              </a:ext>
            </a:extLst>
          </p:cNvPr>
          <p:cNvCxnSpPr>
            <a:cxnSpLocks/>
          </p:cNvCxnSpPr>
          <p:nvPr/>
        </p:nvCxnSpPr>
        <p:spPr>
          <a:xfrm>
            <a:off x="6362241" y="4039794"/>
            <a:ext cx="416137"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21" name="Straight Arrow Connector 220">
            <a:extLst>
              <a:ext uri="{FF2B5EF4-FFF2-40B4-BE49-F238E27FC236}">
                <a16:creationId xmlns:a16="http://schemas.microsoft.com/office/drawing/2014/main" id="{0A8371B5-DC8C-47FA-BDA0-5BC4A2B8231D}"/>
              </a:ext>
            </a:extLst>
          </p:cNvPr>
          <p:cNvCxnSpPr>
            <a:cxnSpLocks/>
          </p:cNvCxnSpPr>
          <p:nvPr/>
        </p:nvCxnSpPr>
        <p:spPr>
          <a:xfrm>
            <a:off x="7652251" y="4039794"/>
            <a:ext cx="416137"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23" name="Straight Arrow Connector 222">
            <a:extLst>
              <a:ext uri="{FF2B5EF4-FFF2-40B4-BE49-F238E27FC236}">
                <a16:creationId xmlns:a16="http://schemas.microsoft.com/office/drawing/2014/main" id="{1EDA6DEA-14B1-4A7F-BAB5-DCA11D616714}"/>
              </a:ext>
            </a:extLst>
          </p:cNvPr>
          <p:cNvCxnSpPr>
            <a:cxnSpLocks/>
          </p:cNvCxnSpPr>
          <p:nvPr/>
        </p:nvCxnSpPr>
        <p:spPr>
          <a:xfrm>
            <a:off x="6362241" y="3249976"/>
            <a:ext cx="0" cy="78981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26" name="Straight Arrow Connector 225">
            <a:extLst>
              <a:ext uri="{FF2B5EF4-FFF2-40B4-BE49-F238E27FC236}">
                <a16:creationId xmlns:a16="http://schemas.microsoft.com/office/drawing/2014/main" id="{D12911D4-BCEB-49AC-BFC1-5CB1E4C75F97}"/>
              </a:ext>
            </a:extLst>
          </p:cNvPr>
          <p:cNvCxnSpPr>
            <a:cxnSpLocks/>
          </p:cNvCxnSpPr>
          <p:nvPr/>
        </p:nvCxnSpPr>
        <p:spPr>
          <a:xfrm flipH="1">
            <a:off x="8068388" y="3055920"/>
            <a:ext cx="13527" cy="985251"/>
          </a:xfrm>
          <a:prstGeom prst="straightConnector1">
            <a:avLst/>
          </a:prstGeom>
        </p:spPr>
        <p:style>
          <a:lnRef idx="1">
            <a:schemeClr val="dk1"/>
          </a:lnRef>
          <a:fillRef idx="0">
            <a:schemeClr val="dk1"/>
          </a:fillRef>
          <a:effectRef idx="0">
            <a:schemeClr val="dk1"/>
          </a:effectRef>
          <a:fontRef idx="minor">
            <a:schemeClr val="tx1"/>
          </a:fontRef>
        </p:style>
      </p:cxnSp>
      <p:sp>
        <p:nvSpPr>
          <p:cNvPr id="240" name="Rectangle 239">
            <a:extLst>
              <a:ext uri="{FF2B5EF4-FFF2-40B4-BE49-F238E27FC236}">
                <a16:creationId xmlns:a16="http://schemas.microsoft.com/office/drawing/2014/main" id="{F9EBB8A5-5CA9-43C6-ADD6-831C54C3ADF2}"/>
              </a:ext>
            </a:extLst>
          </p:cNvPr>
          <p:cNvSpPr/>
          <p:nvPr/>
        </p:nvSpPr>
        <p:spPr>
          <a:xfrm>
            <a:off x="7616563" y="4143054"/>
            <a:ext cx="1001364"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Calibri" panose="020F0502020204030204" pitchFamily="34" charset="0"/>
                <a:cs typeface="Times New Roman" panose="02020603050405020304" pitchFamily="18" charset="0"/>
              </a:rPr>
              <a:t>High voltage</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241" name="Rectangle 240">
            <a:extLst>
              <a:ext uri="{FF2B5EF4-FFF2-40B4-BE49-F238E27FC236}">
                <a16:creationId xmlns:a16="http://schemas.microsoft.com/office/drawing/2014/main" id="{5C1C5BC1-2538-4AF2-9064-C0D71C49FC6F}"/>
              </a:ext>
            </a:extLst>
          </p:cNvPr>
          <p:cNvSpPr/>
          <p:nvPr/>
        </p:nvSpPr>
        <p:spPr>
          <a:xfrm>
            <a:off x="6396309" y="1552297"/>
            <a:ext cx="724878"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Calibri" panose="020F0502020204030204" pitchFamily="34" charset="0"/>
                <a:cs typeface="Times New Roman" panose="02020603050405020304" pitchFamily="18" charset="0"/>
              </a:rPr>
              <a:t>Cathode</a:t>
            </a:r>
            <a:endParaRPr lang="en-US" sz="1200" b="0" cap="none" spc="0" dirty="0">
              <a:ln w="0"/>
              <a:solidFill>
                <a:schemeClr val="tx1"/>
              </a:solidFill>
              <a:effectLst>
                <a:outerShdw blurRad="38100" dist="19050" dir="2700000" algn="tl" rotWithShape="0">
                  <a:schemeClr val="dk1">
                    <a:alpha val="40000"/>
                  </a:schemeClr>
                </a:outerShdw>
              </a:effectLst>
            </a:endParaRPr>
          </a:p>
        </p:txBody>
      </p:sp>
      <p:cxnSp>
        <p:nvCxnSpPr>
          <p:cNvPr id="242" name="Straight Arrow Connector 241">
            <a:extLst>
              <a:ext uri="{FF2B5EF4-FFF2-40B4-BE49-F238E27FC236}">
                <a16:creationId xmlns:a16="http://schemas.microsoft.com/office/drawing/2014/main" id="{EB0627E5-B2E1-4F5A-AA51-FCBC13ADEC0D}"/>
              </a:ext>
            </a:extLst>
          </p:cNvPr>
          <p:cNvCxnSpPr>
            <a:cxnSpLocks/>
          </p:cNvCxnSpPr>
          <p:nvPr/>
        </p:nvCxnSpPr>
        <p:spPr>
          <a:xfrm flipV="1">
            <a:off x="6357552" y="1749728"/>
            <a:ext cx="123432" cy="133182"/>
          </a:xfrm>
          <a:prstGeom prst="straightConnector1">
            <a:avLst/>
          </a:prstGeom>
        </p:spPr>
        <p:style>
          <a:lnRef idx="2">
            <a:schemeClr val="dk1"/>
          </a:lnRef>
          <a:fillRef idx="0">
            <a:schemeClr val="dk1"/>
          </a:fillRef>
          <a:effectRef idx="1">
            <a:schemeClr val="dk1"/>
          </a:effectRef>
          <a:fontRef idx="minor">
            <a:schemeClr val="tx1"/>
          </a:fontRef>
        </p:style>
      </p:cxnSp>
      <p:sp>
        <p:nvSpPr>
          <p:cNvPr id="245" name="Rectangle 244">
            <a:extLst>
              <a:ext uri="{FF2B5EF4-FFF2-40B4-BE49-F238E27FC236}">
                <a16:creationId xmlns:a16="http://schemas.microsoft.com/office/drawing/2014/main" id="{218D1785-14CA-4A4B-A319-353E1A74288F}"/>
              </a:ext>
            </a:extLst>
          </p:cNvPr>
          <p:cNvSpPr/>
          <p:nvPr/>
        </p:nvSpPr>
        <p:spPr>
          <a:xfrm>
            <a:off x="9516411" y="2075329"/>
            <a:ext cx="1885388"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Calibri" panose="020F0502020204030204" pitchFamily="34" charset="0"/>
                <a:cs typeface="Times New Roman" panose="02020603050405020304" pitchFamily="18" charset="0"/>
              </a:rPr>
              <a:t>High speed electron beam</a:t>
            </a: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246" name="Rectangle 245">
            <a:extLst>
              <a:ext uri="{FF2B5EF4-FFF2-40B4-BE49-F238E27FC236}">
                <a16:creationId xmlns:a16="http://schemas.microsoft.com/office/drawing/2014/main" id="{1585B19E-90DD-4009-8762-ACCD6F51B9CB}"/>
              </a:ext>
            </a:extLst>
          </p:cNvPr>
          <p:cNvSpPr/>
          <p:nvPr/>
        </p:nvSpPr>
        <p:spPr>
          <a:xfrm>
            <a:off x="9510295" y="2677115"/>
            <a:ext cx="2599301" cy="276999"/>
          </a:xfrm>
          <a:prstGeom prst="rect">
            <a:avLst/>
          </a:prstGeom>
          <a:noFill/>
        </p:spPr>
        <p:txBody>
          <a:bodyPr wrap="none" lIns="91440" tIns="45720" rIns="91440" bIns="45720">
            <a:spAutoFit/>
          </a:bodyPr>
          <a:lstStyle/>
          <a:p>
            <a:pPr algn="ctr"/>
            <a:r>
              <a:rPr lang="en-AU" sz="1200" dirty="0">
                <a:latin typeface="Cambria Math" panose="02040503050406030204" pitchFamily="18" charset="0"/>
                <a:ea typeface="Calibri" panose="020F0502020204030204" pitchFamily="34" charset="0"/>
                <a:cs typeface="Times New Roman" panose="02020603050405020304" pitchFamily="18" charset="0"/>
              </a:rPr>
              <a:t>t</a:t>
            </a:r>
            <a:r>
              <a:rPr lang="en-AU" sz="1200" dirty="0">
                <a:effectLst/>
                <a:latin typeface="Cambria Math" panose="02040503050406030204" pitchFamily="18" charset="0"/>
                <a:ea typeface="Calibri" panose="020F0502020204030204" pitchFamily="34" charset="0"/>
                <a:cs typeface="Times New Roman" panose="02020603050405020304" pitchFamily="18" charset="0"/>
              </a:rPr>
              <a:t>o CRT screen or particle accelerator</a:t>
            </a:r>
            <a:endParaRPr lang="en-US" sz="1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33168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43BFA4E-959B-452A-B71F-B300ADAEDC51}"/>
              </a:ext>
            </a:extLst>
          </p:cNvPr>
          <p:cNvGrpSpPr/>
          <p:nvPr/>
        </p:nvGrpSpPr>
        <p:grpSpPr>
          <a:xfrm>
            <a:off x="1719470" y="1754263"/>
            <a:ext cx="8288290" cy="4266227"/>
            <a:chOff x="3202102" y="2818575"/>
            <a:chExt cx="7444458" cy="3651221"/>
          </a:xfrm>
        </p:grpSpPr>
        <p:grpSp>
          <p:nvGrpSpPr>
            <p:cNvPr id="32" name="Group 31">
              <a:extLst>
                <a:ext uri="{FF2B5EF4-FFF2-40B4-BE49-F238E27FC236}">
                  <a16:creationId xmlns:a16="http://schemas.microsoft.com/office/drawing/2014/main" id="{F2F6C055-D812-46A9-9474-8B7FD6B40FCD}"/>
                </a:ext>
              </a:extLst>
            </p:cNvPr>
            <p:cNvGrpSpPr/>
            <p:nvPr/>
          </p:nvGrpSpPr>
          <p:grpSpPr>
            <a:xfrm>
              <a:off x="3202102" y="2818575"/>
              <a:ext cx="7381187" cy="3115362"/>
              <a:chOff x="3202102" y="2818575"/>
              <a:chExt cx="7381187" cy="3115362"/>
            </a:xfrm>
          </p:grpSpPr>
          <p:cxnSp>
            <p:nvCxnSpPr>
              <p:cNvPr id="34" name="Straight Connector 33">
                <a:extLst>
                  <a:ext uri="{FF2B5EF4-FFF2-40B4-BE49-F238E27FC236}">
                    <a16:creationId xmlns:a16="http://schemas.microsoft.com/office/drawing/2014/main" id="{44281D02-3DAA-4142-AB02-256D373073F0}"/>
                  </a:ext>
                </a:extLst>
              </p:cNvPr>
              <p:cNvCxnSpPr/>
              <p:nvPr/>
            </p:nvCxnSpPr>
            <p:spPr>
              <a:xfrm flipH="1">
                <a:off x="3547880" y="5932567"/>
                <a:ext cx="668963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5B0E96-6A9C-4137-AA2F-C0318AD44B6F}"/>
                  </a:ext>
                </a:extLst>
              </p:cNvPr>
              <p:cNvCxnSpPr/>
              <p:nvPr/>
            </p:nvCxnSpPr>
            <p:spPr>
              <a:xfrm rot="1500000" flipH="1">
                <a:off x="3202102" y="4445162"/>
                <a:ext cx="7381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9E07A1-3967-4F59-83EC-7184F3303346}"/>
                  </a:ext>
                </a:extLst>
              </p:cNvPr>
              <p:cNvCxnSpPr>
                <a:cxnSpLocks/>
                <a:stCxn id="37" idx="1"/>
              </p:cNvCxnSpPr>
              <p:nvPr/>
            </p:nvCxnSpPr>
            <p:spPr>
              <a:xfrm flipH="1" flipV="1">
                <a:off x="3547874" y="2946229"/>
                <a:ext cx="4" cy="286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743AE08-A3FD-4D8F-ACBE-89634E26C998}"/>
                  </a:ext>
                </a:extLst>
              </p:cNvPr>
              <p:cNvSpPr/>
              <p:nvPr/>
            </p:nvSpPr>
            <p:spPr>
              <a:xfrm>
                <a:off x="3547877" y="5688071"/>
                <a:ext cx="259815" cy="2458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Isosceles Triangle 37">
                <a:extLst>
                  <a:ext uri="{FF2B5EF4-FFF2-40B4-BE49-F238E27FC236}">
                    <a16:creationId xmlns:a16="http://schemas.microsoft.com/office/drawing/2014/main" id="{031D550A-A142-4F70-90C5-9D633211194F}"/>
                  </a:ext>
                </a:extLst>
              </p:cNvPr>
              <p:cNvSpPr/>
              <p:nvPr/>
            </p:nvSpPr>
            <p:spPr>
              <a:xfrm rot="10800000">
                <a:off x="3438525" y="4572000"/>
                <a:ext cx="200025" cy="2190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9" name="Isosceles Triangle 38">
                <a:extLst>
                  <a:ext uri="{FF2B5EF4-FFF2-40B4-BE49-F238E27FC236}">
                    <a16:creationId xmlns:a16="http://schemas.microsoft.com/office/drawing/2014/main" id="{FFF84A4E-3786-41B5-9B40-A23EF52C4F35}"/>
                  </a:ext>
                </a:extLst>
              </p:cNvPr>
              <p:cNvSpPr/>
              <p:nvPr/>
            </p:nvSpPr>
            <p:spPr>
              <a:xfrm rot="6900000">
                <a:off x="4758906" y="3431290"/>
                <a:ext cx="200025" cy="2190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0" name="Isosceles Triangle 39">
                <a:extLst>
                  <a:ext uri="{FF2B5EF4-FFF2-40B4-BE49-F238E27FC236}">
                    <a16:creationId xmlns:a16="http://schemas.microsoft.com/office/drawing/2014/main" id="{89ADE8F3-86CF-47E0-B722-1C73E217D7F6}"/>
                  </a:ext>
                </a:extLst>
              </p:cNvPr>
              <p:cNvSpPr/>
              <p:nvPr/>
            </p:nvSpPr>
            <p:spPr>
              <a:xfrm rot="6900000">
                <a:off x="5060875" y="3565496"/>
                <a:ext cx="200025" cy="2190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1" name="Arc 40">
                <a:extLst>
                  <a:ext uri="{FF2B5EF4-FFF2-40B4-BE49-F238E27FC236}">
                    <a16:creationId xmlns:a16="http://schemas.microsoft.com/office/drawing/2014/main" id="{F27F7317-72CA-4A2B-9C5A-B0ACC149F473}"/>
                  </a:ext>
                </a:extLst>
              </p:cNvPr>
              <p:cNvSpPr/>
              <p:nvPr/>
            </p:nvSpPr>
            <p:spPr>
              <a:xfrm>
                <a:off x="3301074" y="2818575"/>
                <a:ext cx="468000" cy="468000"/>
              </a:xfrm>
              <a:prstGeom prst="arc">
                <a:avLst>
                  <a:gd name="adj1" fmla="val 139235"/>
                  <a:gd name="adj2" fmla="val 521872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sp>
          <p:nvSpPr>
            <p:cNvPr id="33" name="Arc 32">
              <a:extLst>
                <a:ext uri="{FF2B5EF4-FFF2-40B4-BE49-F238E27FC236}">
                  <a16:creationId xmlns:a16="http://schemas.microsoft.com/office/drawing/2014/main" id="{A9F8EC13-F44B-49B1-995D-3CFF0AF04B62}"/>
                </a:ext>
              </a:extLst>
            </p:cNvPr>
            <p:cNvSpPr/>
            <p:nvPr/>
          </p:nvSpPr>
          <p:spPr>
            <a:xfrm>
              <a:off x="9566560" y="5389796"/>
              <a:ext cx="1080000" cy="1080000"/>
            </a:xfrm>
            <a:prstGeom prst="arc">
              <a:avLst>
                <a:gd name="adj1" fmla="val 10772377"/>
                <a:gd name="adj2" fmla="val 12553106"/>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nvGrpSpPr>
          <p:cNvPr id="42" name="Group 41">
            <a:extLst>
              <a:ext uri="{FF2B5EF4-FFF2-40B4-BE49-F238E27FC236}">
                <a16:creationId xmlns:a16="http://schemas.microsoft.com/office/drawing/2014/main" id="{41001A6C-9A5A-4788-B461-891223C14ED1}"/>
              </a:ext>
            </a:extLst>
          </p:cNvPr>
          <p:cNvGrpSpPr/>
          <p:nvPr/>
        </p:nvGrpSpPr>
        <p:grpSpPr>
          <a:xfrm>
            <a:off x="6195227" y="267741"/>
            <a:ext cx="2710191" cy="4354827"/>
            <a:chOff x="8686458" y="77315"/>
            <a:chExt cx="2434266" cy="3727043"/>
          </a:xfrm>
          <a:solidFill>
            <a:schemeClr val="accent1">
              <a:lumMod val="20000"/>
              <a:lumOff val="80000"/>
            </a:schemeClr>
          </a:solidFill>
        </p:grpSpPr>
        <p:grpSp>
          <p:nvGrpSpPr>
            <p:cNvPr id="43" name="Group 42">
              <a:extLst>
                <a:ext uri="{FF2B5EF4-FFF2-40B4-BE49-F238E27FC236}">
                  <a16:creationId xmlns:a16="http://schemas.microsoft.com/office/drawing/2014/main" id="{BCF45890-7500-48D5-8647-0A7626274136}"/>
                </a:ext>
              </a:extLst>
            </p:cNvPr>
            <p:cNvGrpSpPr/>
            <p:nvPr/>
          </p:nvGrpSpPr>
          <p:grpSpPr>
            <a:xfrm>
              <a:off x="8686458" y="77315"/>
              <a:ext cx="2434266" cy="3727043"/>
              <a:chOff x="5787361" y="341722"/>
              <a:chExt cx="2434266" cy="3727043"/>
            </a:xfrm>
            <a:grpFill/>
          </p:grpSpPr>
          <p:sp>
            <p:nvSpPr>
              <p:cNvPr id="45" name="Arc 44">
                <a:extLst>
                  <a:ext uri="{FF2B5EF4-FFF2-40B4-BE49-F238E27FC236}">
                    <a16:creationId xmlns:a16="http://schemas.microsoft.com/office/drawing/2014/main" id="{E5F3E92D-5A1C-480C-90D9-D2266BD3B593}"/>
                  </a:ext>
                </a:extLst>
              </p:cNvPr>
              <p:cNvSpPr/>
              <p:nvPr/>
            </p:nvSpPr>
            <p:spPr>
              <a:xfrm rot="5400000">
                <a:off x="5787361" y="2988765"/>
                <a:ext cx="1080000" cy="1080000"/>
              </a:xfrm>
              <a:prstGeom prst="arc">
                <a:avLst>
                  <a:gd name="adj1" fmla="val 10805635"/>
                  <a:gd name="adj2" fmla="val 12553106"/>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nvGrpSpPr>
              <p:cNvPr id="46" name="Group 45">
                <a:extLst>
                  <a:ext uri="{FF2B5EF4-FFF2-40B4-BE49-F238E27FC236}">
                    <a16:creationId xmlns:a16="http://schemas.microsoft.com/office/drawing/2014/main" id="{77E86243-C375-429C-9375-8F6A9A253BC1}"/>
                  </a:ext>
                </a:extLst>
              </p:cNvPr>
              <p:cNvGrpSpPr/>
              <p:nvPr/>
            </p:nvGrpSpPr>
            <p:grpSpPr>
              <a:xfrm>
                <a:off x="5998588" y="341722"/>
                <a:ext cx="2223039" cy="3286155"/>
                <a:chOff x="5998588" y="341722"/>
                <a:chExt cx="2223039" cy="3286155"/>
              </a:xfrm>
              <a:grpFill/>
            </p:grpSpPr>
            <p:cxnSp>
              <p:nvCxnSpPr>
                <p:cNvPr id="47" name="Straight Connector 46">
                  <a:extLst>
                    <a:ext uri="{FF2B5EF4-FFF2-40B4-BE49-F238E27FC236}">
                      <a16:creationId xmlns:a16="http://schemas.microsoft.com/office/drawing/2014/main" id="{A2865FA6-8610-4583-83DD-1B1F25AD58D3}"/>
                    </a:ext>
                  </a:extLst>
                </p:cNvPr>
                <p:cNvCxnSpPr/>
                <p:nvPr/>
              </p:nvCxnSpPr>
              <p:spPr>
                <a:xfrm flipV="1">
                  <a:off x="6333641" y="507123"/>
                  <a:ext cx="4" cy="3119425"/>
                </a:xfrm>
                <a:prstGeom prst="line">
                  <a:avLst/>
                </a:prstGeom>
                <a:grpFill/>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01E5B46-4EA5-4038-8B12-3E8B727B10F6}"/>
                    </a:ext>
                  </a:extLst>
                </p:cNvPr>
                <p:cNvCxnSpPr/>
                <p:nvPr/>
              </p:nvCxnSpPr>
              <p:spPr>
                <a:xfrm flipH="1" flipV="1">
                  <a:off x="6329171" y="512765"/>
                  <a:ext cx="1184149" cy="561655"/>
                </a:xfrm>
                <a:prstGeom prst="line">
                  <a:avLst/>
                </a:prstGeom>
                <a:grpFill/>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9EDAA27-70A9-4527-AA20-6D1B1E57501E}"/>
                    </a:ext>
                  </a:extLst>
                </p:cNvPr>
                <p:cNvCxnSpPr/>
                <p:nvPr/>
              </p:nvCxnSpPr>
              <p:spPr>
                <a:xfrm flipV="1">
                  <a:off x="6329170" y="1074421"/>
                  <a:ext cx="1184149" cy="2553456"/>
                </a:xfrm>
                <a:prstGeom prst="line">
                  <a:avLst/>
                </a:prstGeom>
                <a:grpFill/>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96C05388-40DE-468B-A3A5-2D22C36EDC9F}"/>
                    </a:ext>
                  </a:extLst>
                </p:cNvPr>
                <p:cNvSpPr/>
                <p:nvPr/>
              </p:nvSpPr>
              <p:spPr>
                <a:xfrm rot="10800000">
                  <a:off x="6219631" y="2149792"/>
                  <a:ext cx="200025" cy="219075"/>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51" name="Isosceles Triangle 50">
                  <a:extLst>
                    <a:ext uri="{FF2B5EF4-FFF2-40B4-BE49-F238E27FC236}">
                      <a16:creationId xmlns:a16="http://schemas.microsoft.com/office/drawing/2014/main" id="{B90741A1-E1AF-49DB-8178-DE1F95D932E2}"/>
                    </a:ext>
                  </a:extLst>
                </p:cNvPr>
                <p:cNvSpPr/>
                <p:nvPr/>
              </p:nvSpPr>
              <p:spPr>
                <a:xfrm rot="6900000">
                  <a:off x="6625806" y="597493"/>
                  <a:ext cx="200025" cy="219075"/>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52" name="Isosceles Triangle 51">
                  <a:extLst>
                    <a:ext uri="{FF2B5EF4-FFF2-40B4-BE49-F238E27FC236}">
                      <a16:creationId xmlns:a16="http://schemas.microsoft.com/office/drawing/2014/main" id="{38D65843-68D7-42BD-84E7-F12EA4FF3685}"/>
                    </a:ext>
                  </a:extLst>
                </p:cNvPr>
                <p:cNvSpPr/>
                <p:nvPr/>
              </p:nvSpPr>
              <p:spPr>
                <a:xfrm rot="6900000">
                  <a:off x="6927775" y="732078"/>
                  <a:ext cx="200025" cy="219075"/>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53" name="Arc 52">
                  <a:extLst>
                    <a:ext uri="{FF2B5EF4-FFF2-40B4-BE49-F238E27FC236}">
                      <a16:creationId xmlns:a16="http://schemas.microsoft.com/office/drawing/2014/main" id="{5A414BEF-2917-4697-AFC5-7F340962E363}"/>
                    </a:ext>
                  </a:extLst>
                </p:cNvPr>
                <p:cNvSpPr/>
                <p:nvPr/>
              </p:nvSpPr>
              <p:spPr>
                <a:xfrm>
                  <a:off x="6106917" y="397430"/>
                  <a:ext cx="468000" cy="468000"/>
                </a:xfrm>
                <a:prstGeom prst="arc">
                  <a:avLst>
                    <a:gd name="adj1" fmla="val 107235"/>
                    <a:gd name="adj2" fmla="val 55315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54" name="Rectangle 53">
                  <a:extLst>
                    <a:ext uri="{FF2B5EF4-FFF2-40B4-BE49-F238E27FC236}">
                      <a16:creationId xmlns:a16="http://schemas.microsoft.com/office/drawing/2014/main" id="{07B76B00-DDEE-48DD-8B04-308CD6449F66}"/>
                    </a:ext>
                  </a:extLst>
                </p:cNvPr>
                <p:cNvSpPr/>
                <p:nvPr/>
              </p:nvSpPr>
              <p:spPr>
                <a:xfrm rot="1500000">
                  <a:off x="7098877" y="981178"/>
                  <a:ext cx="360000" cy="36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TextBox 54">
                  <a:extLst>
                    <a:ext uri="{FF2B5EF4-FFF2-40B4-BE49-F238E27FC236}">
                      <a16:creationId xmlns:a16="http://schemas.microsoft.com/office/drawing/2014/main" id="{FA517E86-AB18-4A55-AD7A-24BEE12B453D}"/>
                    </a:ext>
                  </a:extLst>
                </p:cNvPr>
                <p:cNvSpPr txBox="1"/>
                <p:nvPr/>
              </p:nvSpPr>
              <p:spPr>
                <a:xfrm>
                  <a:off x="5998588" y="1474048"/>
                  <a:ext cx="293670" cy="369332"/>
                </a:xfrm>
                <a:prstGeom prst="rect">
                  <a:avLst/>
                </a:prstGeom>
                <a:noFill/>
                <a:ln>
                  <a:solidFill>
                    <a:schemeClr val="bg1"/>
                  </a:solidFill>
                </a:ln>
              </p:spPr>
              <p:txBody>
                <a:bodyPr wrap="none" rtlCol="0">
                  <a:spAutoFit/>
                </a:bodyPr>
                <a:lstStyle/>
                <a:p>
                  <a:r>
                    <a:rPr lang="en-US" dirty="0"/>
                    <a:t>g</a:t>
                  </a:r>
                  <a:endParaRPr lang="en-AU" dirty="0"/>
                </a:p>
              </p:txBody>
            </p:sp>
            <p:sp>
              <p:nvSpPr>
                <p:cNvPr id="56" name="TextBox 55">
                  <a:extLst>
                    <a:ext uri="{FF2B5EF4-FFF2-40B4-BE49-F238E27FC236}">
                      <a16:creationId xmlns:a16="http://schemas.microsoft.com/office/drawing/2014/main" id="{1D45697C-5984-4CED-8CF0-2385975C647A}"/>
                    </a:ext>
                  </a:extLst>
                </p:cNvPr>
                <p:cNvSpPr txBox="1"/>
                <p:nvPr/>
              </p:nvSpPr>
              <p:spPr>
                <a:xfrm>
                  <a:off x="7057526" y="2111297"/>
                  <a:ext cx="1164101" cy="369332"/>
                </a:xfrm>
                <a:prstGeom prst="rect">
                  <a:avLst/>
                </a:prstGeom>
                <a:noFill/>
                <a:ln>
                  <a:solidFill>
                    <a:schemeClr val="bg1"/>
                  </a:solidFill>
                </a:ln>
              </p:spPr>
              <p:txBody>
                <a:bodyPr wrap="none" rtlCol="0">
                  <a:spAutoFit/>
                </a:bodyPr>
                <a:lstStyle/>
                <a:p>
                  <a:r>
                    <a:rPr lang="en-US" dirty="0"/>
                    <a:t>g</a:t>
                  </a:r>
                  <a:r>
                    <a:rPr lang="en-US" baseline="-25000" dirty="0"/>
                    <a:t>perpendicular</a:t>
                  </a:r>
                  <a:endParaRPr lang="en-AU" baseline="-25000" dirty="0"/>
                </a:p>
              </p:txBody>
            </p:sp>
            <p:sp>
              <p:nvSpPr>
                <p:cNvPr id="57" name="TextBox 56">
                  <a:extLst>
                    <a:ext uri="{FF2B5EF4-FFF2-40B4-BE49-F238E27FC236}">
                      <a16:creationId xmlns:a16="http://schemas.microsoft.com/office/drawing/2014/main" id="{80E99AFB-76B7-40D5-8C46-B36B0D778E4F}"/>
                    </a:ext>
                  </a:extLst>
                </p:cNvPr>
                <p:cNvSpPr txBox="1"/>
                <p:nvPr/>
              </p:nvSpPr>
              <p:spPr>
                <a:xfrm>
                  <a:off x="6815204" y="341722"/>
                  <a:ext cx="753796" cy="369332"/>
                </a:xfrm>
                <a:prstGeom prst="rect">
                  <a:avLst/>
                </a:prstGeom>
                <a:noFill/>
                <a:ln>
                  <a:solidFill>
                    <a:schemeClr val="bg1"/>
                  </a:solidFill>
                </a:ln>
              </p:spPr>
              <p:txBody>
                <a:bodyPr wrap="none" rtlCol="0">
                  <a:spAutoFit/>
                </a:bodyPr>
                <a:lstStyle/>
                <a:p>
                  <a:r>
                    <a:rPr lang="en-US" dirty="0"/>
                    <a:t>g</a:t>
                  </a:r>
                  <a:r>
                    <a:rPr lang="en-US" baseline="-25000" dirty="0"/>
                    <a:t>parallel</a:t>
                  </a:r>
                  <a:endParaRPr lang="en-AU" baseline="-25000" dirty="0"/>
                </a:p>
              </p:txBody>
            </p:sp>
          </p:grpSp>
        </p:grpSp>
        <p:sp>
          <p:nvSpPr>
            <p:cNvPr id="44" name="TextBox 43">
              <a:extLst>
                <a:ext uri="{FF2B5EF4-FFF2-40B4-BE49-F238E27FC236}">
                  <a16:creationId xmlns:a16="http://schemas.microsoft.com/office/drawing/2014/main" id="{13293AA2-55DF-446A-85F6-BDD512149D27}"/>
                </a:ext>
              </a:extLst>
            </p:cNvPr>
            <p:cNvSpPr txBox="1"/>
            <p:nvPr/>
          </p:nvSpPr>
          <p:spPr>
            <a:xfrm>
              <a:off x="9258913" y="2221935"/>
              <a:ext cx="308098" cy="369332"/>
            </a:xfrm>
            <a:prstGeom prst="rect">
              <a:avLst/>
            </a:prstGeom>
            <a:noFill/>
            <a:ln>
              <a:solidFill>
                <a:schemeClr val="bg1"/>
              </a:solidFill>
            </a:ln>
          </p:spPr>
          <p:txBody>
            <a:bodyPr wrap="none" rtlCol="0">
              <a:spAutoFit/>
            </a:bodyPr>
            <a:lstStyle/>
            <a:p>
              <a:r>
                <a:rPr lang="el-GR" dirty="0">
                  <a:latin typeface="Calibri" panose="020F0502020204030204" pitchFamily="34" charset="0"/>
                  <a:cs typeface="Calibri" panose="020F0502020204030204" pitchFamily="34" charset="0"/>
                </a:rPr>
                <a:t>θ</a:t>
              </a:r>
              <a:endParaRPr lang="en-AU" baseline="-25000" dirty="0"/>
            </a:p>
          </p:txBody>
        </p:sp>
      </p:grpSp>
      <p:sp>
        <p:nvSpPr>
          <p:cNvPr id="58" name="TextBox 57">
            <a:extLst>
              <a:ext uri="{FF2B5EF4-FFF2-40B4-BE49-F238E27FC236}">
                <a16:creationId xmlns:a16="http://schemas.microsoft.com/office/drawing/2014/main" id="{F4B20F34-1E11-44EA-B08E-12211637F2BB}"/>
              </a:ext>
            </a:extLst>
          </p:cNvPr>
          <p:cNvSpPr txBox="1"/>
          <p:nvPr/>
        </p:nvSpPr>
        <p:spPr>
          <a:xfrm>
            <a:off x="8398762" y="4967348"/>
            <a:ext cx="289265" cy="369332"/>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θ</a:t>
            </a:r>
            <a:endParaRPr lang="en-AU" dirty="0"/>
          </a:p>
        </p:txBody>
      </p:sp>
    </p:spTree>
    <p:extLst>
      <p:ext uri="{BB962C8B-B14F-4D97-AF65-F5344CB8AC3E}">
        <p14:creationId xmlns:p14="http://schemas.microsoft.com/office/powerpoint/2010/main" val="3206751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43D952C9-9575-40D9-94CB-913057C907B4}"/>
              </a:ext>
            </a:extLst>
          </p:cNvPr>
          <p:cNvSpPr/>
          <p:nvPr/>
        </p:nvSpPr>
        <p:spPr>
          <a:xfrm flipH="1">
            <a:off x="350802" y="1777042"/>
            <a:ext cx="10403461" cy="4201064"/>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5" name="Rectangle 4">
            <a:extLst>
              <a:ext uri="{FF2B5EF4-FFF2-40B4-BE49-F238E27FC236}">
                <a16:creationId xmlns:a16="http://schemas.microsoft.com/office/drawing/2014/main" id="{97928D9E-5006-437E-AF9F-57774658276F}"/>
              </a:ext>
            </a:extLst>
          </p:cNvPr>
          <p:cNvSpPr/>
          <p:nvPr/>
        </p:nvSpPr>
        <p:spPr>
          <a:xfrm rot="20274805">
            <a:off x="3506202" y="2651989"/>
            <a:ext cx="3534974" cy="12834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cxnSp>
        <p:nvCxnSpPr>
          <p:cNvPr id="6" name="Straight Arrow Connector 5">
            <a:extLst>
              <a:ext uri="{FF2B5EF4-FFF2-40B4-BE49-F238E27FC236}">
                <a16:creationId xmlns:a16="http://schemas.microsoft.com/office/drawing/2014/main" id="{59FE066B-E0BA-4A95-9D2A-3C839891F656}"/>
              </a:ext>
            </a:extLst>
          </p:cNvPr>
          <p:cNvCxnSpPr>
            <a:cxnSpLocks/>
          </p:cNvCxnSpPr>
          <p:nvPr/>
        </p:nvCxnSpPr>
        <p:spPr>
          <a:xfrm flipV="1">
            <a:off x="1383069" y="3291039"/>
            <a:ext cx="3890620" cy="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B1A1E529-3898-40C8-9703-BB75C53BA3C4}"/>
              </a:ext>
            </a:extLst>
          </p:cNvPr>
          <p:cNvCxnSpPr>
            <a:cxnSpLocks/>
          </p:cNvCxnSpPr>
          <p:nvPr/>
        </p:nvCxnSpPr>
        <p:spPr>
          <a:xfrm>
            <a:off x="5261200" y="1090019"/>
            <a:ext cx="11298" cy="220102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290B1E4E-FD40-477E-B501-1D57286DECEC}"/>
              </a:ext>
            </a:extLst>
          </p:cNvPr>
          <p:cNvCxnSpPr>
            <a:cxnSpLocks/>
          </p:cNvCxnSpPr>
          <p:nvPr/>
        </p:nvCxnSpPr>
        <p:spPr>
          <a:xfrm>
            <a:off x="5272489" y="3291039"/>
            <a:ext cx="0" cy="23766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639A6824-567C-4BA0-83C8-EF3CD000FC21}"/>
              </a:ext>
            </a:extLst>
          </p:cNvPr>
          <p:cNvCxnSpPr>
            <a:cxnSpLocks/>
          </p:cNvCxnSpPr>
          <p:nvPr/>
        </p:nvCxnSpPr>
        <p:spPr>
          <a:xfrm>
            <a:off x="4173794" y="1090020"/>
            <a:ext cx="1099895"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Rectangle 47">
            <a:extLst>
              <a:ext uri="{FF2B5EF4-FFF2-40B4-BE49-F238E27FC236}">
                <a16:creationId xmlns:a16="http://schemas.microsoft.com/office/drawing/2014/main" id="{7100F41B-1B02-4C45-9B05-F6E379FC12CD}"/>
              </a:ext>
            </a:extLst>
          </p:cNvPr>
          <p:cNvSpPr/>
          <p:nvPr/>
        </p:nvSpPr>
        <p:spPr>
          <a:xfrm>
            <a:off x="5152324" y="1091489"/>
            <a:ext cx="110066" cy="1025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49" name="Rectangle 48">
            <a:extLst>
              <a:ext uri="{FF2B5EF4-FFF2-40B4-BE49-F238E27FC236}">
                <a16:creationId xmlns:a16="http://schemas.microsoft.com/office/drawing/2014/main" id="{60E64EFE-2611-4BA7-A576-062D33E1C712}"/>
              </a:ext>
            </a:extLst>
          </p:cNvPr>
          <p:cNvSpPr/>
          <p:nvPr/>
        </p:nvSpPr>
        <p:spPr>
          <a:xfrm>
            <a:off x="10644197" y="5876222"/>
            <a:ext cx="110066" cy="1025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50" name="Text Box 16">
            <a:extLst>
              <a:ext uri="{FF2B5EF4-FFF2-40B4-BE49-F238E27FC236}">
                <a16:creationId xmlns:a16="http://schemas.microsoft.com/office/drawing/2014/main" id="{2651A2B2-B1FA-4542-B937-6C1FB49E6C36}"/>
              </a:ext>
            </a:extLst>
          </p:cNvPr>
          <p:cNvSpPr txBox="1"/>
          <p:nvPr/>
        </p:nvSpPr>
        <p:spPr>
          <a:xfrm>
            <a:off x="1016686" y="2965925"/>
            <a:ext cx="366382" cy="46307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F</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c</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 Box 16">
            <a:extLst>
              <a:ext uri="{FF2B5EF4-FFF2-40B4-BE49-F238E27FC236}">
                <a16:creationId xmlns:a16="http://schemas.microsoft.com/office/drawing/2014/main" id="{556404EB-5F02-4AE6-887E-41F7C6CE88E6}"/>
              </a:ext>
            </a:extLst>
          </p:cNvPr>
          <p:cNvSpPr txBox="1"/>
          <p:nvPr/>
        </p:nvSpPr>
        <p:spPr>
          <a:xfrm>
            <a:off x="4269623" y="1801176"/>
            <a:ext cx="327334" cy="46307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R</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16">
            <a:extLst>
              <a:ext uri="{FF2B5EF4-FFF2-40B4-BE49-F238E27FC236}">
                <a16:creationId xmlns:a16="http://schemas.microsoft.com/office/drawing/2014/main" id="{1825A3AA-DDD4-4967-8188-4038447B9494}"/>
              </a:ext>
            </a:extLst>
          </p:cNvPr>
          <p:cNvSpPr txBox="1"/>
          <p:nvPr/>
        </p:nvSpPr>
        <p:spPr>
          <a:xfrm>
            <a:off x="5233772" y="4245044"/>
            <a:ext cx="490840" cy="46307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mg</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F3ECF0A-A95F-482F-9982-BDED4299AAD2}"/>
              </a:ext>
            </a:extLst>
          </p:cNvPr>
          <p:cNvSpPr/>
          <p:nvPr/>
        </p:nvSpPr>
        <p:spPr>
          <a:xfrm>
            <a:off x="5025445" y="2714677"/>
            <a:ext cx="311303"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θ</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672587D2-82AD-4895-8B63-82373AD7C1EC}"/>
              </a:ext>
            </a:extLst>
          </p:cNvPr>
          <p:cNvSpPr/>
          <p:nvPr/>
        </p:nvSpPr>
        <p:spPr>
          <a:xfrm>
            <a:off x="815850" y="5667678"/>
            <a:ext cx="311303"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θ</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16" name="Straight Arrow Connector 15">
            <a:extLst>
              <a:ext uri="{FF2B5EF4-FFF2-40B4-BE49-F238E27FC236}">
                <a16:creationId xmlns:a16="http://schemas.microsoft.com/office/drawing/2014/main" id="{049E5135-6956-4E6A-B069-4977589EAA48}"/>
              </a:ext>
            </a:extLst>
          </p:cNvPr>
          <p:cNvCxnSpPr>
            <a:cxnSpLocks/>
          </p:cNvCxnSpPr>
          <p:nvPr/>
        </p:nvCxnSpPr>
        <p:spPr>
          <a:xfrm flipH="1" flipV="1">
            <a:off x="4174266" y="1088550"/>
            <a:ext cx="1099898" cy="22117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77866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id="{5F5E6612-EC07-4EA7-BD1B-AFB81D0E8ED1}"/>
              </a:ext>
            </a:extLst>
          </p:cNvPr>
          <p:cNvSpPr/>
          <p:nvPr/>
        </p:nvSpPr>
        <p:spPr>
          <a:xfrm>
            <a:off x="4239491" y="1054678"/>
            <a:ext cx="1901537" cy="1626177"/>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8" name="Trapezoid 7">
            <a:extLst>
              <a:ext uri="{FF2B5EF4-FFF2-40B4-BE49-F238E27FC236}">
                <a16:creationId xmlns:a16="http://schemas.microsoft.com/office/drawing/2014/main" id="{A5C0650A-879B-4FE0-981A-33A7C27EB1B2}"/>
              </a:ext>
            </a:extLst>
          </p:cNvPr>
          <p:cNvSpPr/>
          <p:nvPr/>
        </p:nvSpPr>
        <p:spPr>
          <a:xfrm>
            <a:off x="4410941" y="1059873"/>
            <a:ext cx="1569027" cy="98713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656582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B15C7E7B-4BB5-4411-9537-1A98E46FF683}"/>
              </a:ext>
            </a:extLst>
          </p:cNvPr>
          <p:cNvCxnSpPr>
            <a:cxnSpLocks/>
          </p:cNvCxnSpPr>
          <p:nvPr/>
        </p:nvCxnSpPr>
        <p:spPr>
          <a:xfrm>
            <a:off x="2057400" y="832757"/>
            <a:ext cx="0" cy="488768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83A050E4-2477-433B-8940-E380C7A72A89}"/>
              </a:ext>
            </a:extLst>
          </p:cNvPr>
          <p:cNvCxnSpPr>
            <a:cxnSpLocks/>
          </p:cNvCxnSpPr>
          <p:nvPr/>
        </p:nvCxnSpPr>
        <p:spPr>
          <a:xfrm flipH="1">
            <a:off x="2047873" y="5720443"/>
            <a:ext cx="9250250" cy="1"/>
          </a:xfrm>
          <a:prstGeom prst="straightConnector1">
            <a:avLst/>
          </a:prstGeom>
        </p:spPr>
        <p:style>
          <a:lnRef idx="3">
            <a:schemeClr val="dk1"/>
          </a:lnRef>
          <a:fillRef idx="0">
            <a:schemeClr val="dk1"/>
          </a:fillRef>
          <a:effectRef idx="2">
            <a:schemeClr val="dk1"/>
          </a:effectRef>
          <a:fontRef idx="minor">
            <a:schemeClr val="tx1"/>
          </a:fontRef>
        </p:style>
      </p:cxnSp>
      <p:sp>
        <p:nvSpPr>
          <p:cNvPr id="12" name="Isosceles Triangle 11">
            <a:extLst>
              <a:ext uri="{FF2B5EF4-FFF2-40B4-BE49-F238E27FC236}">
                <a16:creationId xmlns:a16="http://schemas.microsoft.com/office/drawing/2014/main" id="{F9CB879D-D89C-4B48-80E8-5859102C3BE8}"/>
              </a:ext>
            </a:extLst>
          </p:cNvPr>
          <p:cNvSpPr/>
          <p:nvPr/>
        </p:nvSpPr>
        <p:spPr>
          <a:xfrm>
            <a:off x="1932845" y="701022"/>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3" name="Isosceles Triangle 12">
            <a:extLst>
              <a:ext uri="{FF2B5EF4-FFF2-40B4-BE49-F238E27FC236}">
                <a16:creationId xmlns:a16="http://schemas.microsoft.com/office/drawing/2014/main" id="{34FC41D5-EF4A-49FB-8CCE-6951AC5DDB6D}"/>
              </a:ext>
            </a:extLst>
          </p:cNvPr>
          <p:cNvSpPr/>
          <p:nvPr/>
        </p:nvSpPr>
        <p:spPr>
          <a:xfrm rot="5400000">
            <a:off x="11183095" y="5588710"/>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5" name="Arc 14">
            <a:extLst>
              <a:ext uri="{FF2B5EF4-FFF2-40B4-BE49-F238E27FC236}">
                <a16:creationId xmlns:a16="http://schemas.microsoft.com/office/drawing/2014/main" id="{E6CA05AC-E8D2-404A-B77B-B3CD2040A888}"/>
              </a:ext>
            </a:extLst>
          </p:cNvPr>
          <p:cNvSpPr/>
          <p:nvPr/>
        </p:nvSpPr>
        <p:spPr>
          <a:xfrm rot="10800000">
            <a:off x="2105926" y="-1405014"/>
            <a:ext cx="9286785" cy="4887687"/>
          </a:xfrm>
          <a:prstGeom prst="arc">
            <a:avLst>
              <a:gd name="adj1" fmla="val 16202322"/>
              <a:gd name="adj2" fmla="val 2144554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17" name="Arc 16">
            <a:extLst>
              <a:ext uri="{FF2B5EF4-FFF2-40B4-BE49-F238E27FC236}">
                <a16:creationId xmlns:a16="http://schemas.microsoft.com/office/drawing/2014/main" id="{629DE06C-3DCE-4F72-9E85-2B8E5366FC23}"/>
              </a:ext>
            </a:extLst>
          </p:cNvPr>
          <p:cNvSpPr/>
          <p:nvPr/>
        </p:nvSpPr>
        <p:spPr>
          <a:xfrm rot="10800000" flipV="1">
            <a:off x="2055373" y="3481512"/>
            <a:ext cx="9286785" cy="4887687"/>
          </a:xfrm>
          <a:prstGeom prst="arc">
            <a:avLst>
              <a:gd name="adj1" fmla="val 16202322"/>
              <a:gd name="adj2" fmla="val 2144554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18" name="Straight Arrow Connector 17">
            <a:extLst>
              <a:ext uri="{FF2B5EF4-FFF2-40B4-BE49-F238E27FC236}">
                <a16:creationId xmlns:a16="http://schemas.microsoft.com/office/drawing/2014/main" id="{C14736E6-3FDE-4D6A-B6AA-CC371375668F}"/>
              </a:ext>
            </a:extLst>
          </p:cNvPr>
          <p:cNvCxnSpPr>
            <a:cxnSpLocks/>
          </p:cNvCxnSpPr>
          <p:nvPr/>
        </p:nvCxnSpPr>
        <p:spPr>
          <a:xfrm flipV="1">
            <a:off x="6682526" y="3475652"/>
            <a:ext cx="4366474" cy="5444"/>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EB64C63C-0EDC-4B03-BD2D-41E0C36EBACF}"/>
              </a:ext>
            </a:extLst>
          </p:cNvPr>
          <p:cNvCxnSpPr>
            <a:cxnSpLocks/>
          </p:cNvCxnSpPr>
          <p:nvPr/>
        </p:nvCxnSpPr>
        <p:spPr>
          <a:xfrm>
            <a:off x="2290960"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6D9DE08D-38EE-4F3C-8257-C66CAD568E47}"/>
              </a:ext>
            </a:extLst>
          </p:cNvPr>
          <p:cNvCxnSpPr>
            <a:cxnSpLocks/>
          </p:cNvCxnSpPr>
          <p:nvPr/>
        </p:nvCxnSpPr>
        <p:spPr>
          <a:xfrm>
            <a:off x="2523125"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D4E9EC17-D71B-449C-A808-A1BB96E58472}"/>
              </a:ext>
            </a:extLst>
          </p:cNvPr>
          <p:cNvCxnSpPr>
            <a:cxnSpLocks/>
          </p:cNvCxnSpPr>
          <p:nvPr/>
        </p:nvCxnSpPr>
        <p:spPr>
          <a:xfrm>
            <a:off x="2745790"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B3BCDA24-DAC5-4E6C-9D29-BD1B6908BBD9}"/>
              </a:ext>
            </a:extLst>
          </p:cNvPr>
          <p:cNvCxnSpPr>
            <a:cxnSpLocks/>
          </p:cNvCxnSpPr>
          <p:nvPr/>
        </p:nvCxnSpPr>
        <p:spPr>
          <a:xfrm>
            <a:off x="2977955"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F80E0C96-725B-4AB1-AA21-ECA6DACDCBC9}"/>
              </a:ext>
            </a:extLst>
          </p:cNvPr>
          <p:cNvCxnSpPr>
            <a:cxnSpLocks/>
          </p:cNvCxnSpPr>
          <p:nvPr/>
        </p:nvCxnSpPr>
        <p:spPr>
          <a:xfrm>
            <a:off x="320417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D983F20D-AE62-4D34-92D5-FEE77A28CB79}"/>
              </a:ext>
            </a:extLst>
          </p:cNvPr>
          <p:cNvCxnSpPr>
            <a:cxnSpLocks/>
          </p:cNvCxnSpPr>
          <p:nvPr/>
        </p:nvCxnSpPr>
        <p:spPr>
          <a:xfrm>
            <a:off x="343633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6A9E35A1-30DC-421A-A58F-7B4479E92C25}"/>
              </a:ext>
            </a:extLst>
          </p:cNvPr>
          <p:cNvCxnSpPr>
            <a:cxnSpLocks/>
          </p:cNvCxnSpPr>
          <p:nvPr/>
        </p:nvCxnSpPr>
        <p:spPr>
          <a:xfrm>
            <a:off x="365900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63269EBA-8441-422E-9D63-51CDC1C4D354}"/>
              </a:ext>
            </a:extLst>
          </p:cNvPr>
          <p:cNvCxnSpPr>
            <a:cxnSpLocks/>
          </p:cNvCxnSpPr>
          <p:nvPr/>
        </p:nvCxnSpPr>
        <p:spPr>
          <a:xfrm>
            <a:off x="389116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04E37763-0160-4404-8C0B-2F481AE1E3D3}"/>
              </a:ext>
            </a:extLst>
          </p:cNvPr>
          <p:cNvCxnSpPr>
            <a:cxnSpLocks/>
          </p:cNvCxnSpPr>
          <p:nvPr/>
        </p:nvCxnSpPr>
        <p:spPr>
          <a:xfrm>
            <a:off x="412213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1B95D213-4215-4B65-BF54-10C2CFF78B7E}"/>
              </a:ext>
            </a:extLst>
          </p:cNvPr>
          <p:cNvCxnSpPr>
            <a:cxnSpLocks/>
          </p:cNvCxnSpPr>
          <p:nvPr/>
        </p:nvCxnSpPr>
        <p:spPr>
          <a:xfrm>
            <a:off x="435430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EDAA6369-B32D-4BE7-BCCC-C69793C2A1EC}"/>
              </a:ext>
            </a:extLst>
          </p:cNvPr>
          <p:cNvCxnSpPr>
            <a:cxnSpLocks/>
          </p:cNvCxnSpPr>
          <p:nvPr/>
        </p:nvCxnSpPr>
        <p:spPr>
          <a:xfrm>
            <a:off x="457696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7C1A5B52-8BC4-47BA-991B-6244259B012C}"/>
              </a:ext>
            </a:extLst>
          </p:cNvPr>
          <p:cNvCxnSpPr>
            <a:cxnSpLocks/>
          </p:cNvCxnSpPr>
          <p:nvPr/>
        </p:nvCxnSpPr>
        <p:spPr>
          <a:xfrm>
            <a:off x="480913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1EED0FC3-20C7-463C-AEBD-9869D649B3F9}"/>
              </a:ext>
            </a:extLst>
          </p:cNvPr>
          <p:cNvCxnSpPr>
            <a:cxnSpLocks/>
          </p:cNvCxnSpPr>
          <p:nvPr/>
        </p:nvCxnSpPr>
        <p:spPr>
          <a:xfrm>
            <a:off x="503534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89154871-A507-4903-8DA6-0747B649D533}"/>
              </a:ext>
            </a:extLst>
          </p:cNvPr>
          <p:cNvCxnSpPr>
            <a:cxnSpLocks/>
          </p:cNvCxnSpPr>
          <p:nvPr/>
        </p:nvCxnSpPr>
        <p:spPr>
          <a:xfrm>
            <a:off x="526751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1ABD1EFB-51E0-43F5-87FE-1EDDC9F4E77B}"/>
              </a:ext>
            </a:extLst>
          </p:cNvPr>
          <p:cNvCxnSpPr>
            <a:cxnSpLocks/>
          </p:cNvCxnSpPr>
          <p:nvPr/>
        </p:nvCxnSpPr>
        <p:spPr>
          <a:xfrm>
            <a:off x="549017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79F4E1D8-3D08-48F7-AB21-F9FAB0597206}"/>
              </a:ext>
            </a:extLst>
          </p:cNvPr>
          <p:cNvCxnSpPr>
            <a:cxnSpLocks/>
          </p:cNvCxnSpPr>
          <p:nvPr/>
        </p:nvCxnSpPr>
        <p:spPr>
          <a:xfrm>
            <a:off x="572234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8BBD4040-4DAA-4264-B9C4-1EBAFF8330BE}"/>
              </a:ext>
            </a:extLst>
          </p:cNvPr>
          <p:cNvCxnSpPr>
            <a:cxnSpLocks/>
          </p:cNvCxnSpPr>
          <p:nvPr/>
        </p:nvCxnSpPr>
        <p:spPr>
          <a:xfrm>
            <a:off x="594907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D6E8D991-CCA1-4170-A200-A9D5EF475A89}"/>
              </a:ext>
            </a:extLst>
          </p:cNvPr>
          <p:cNvCxnSpPr>
            <a:cxnSpLocks/>
          </p:cNvCxnSpPr>
          <p:nvPr/>
        </p:nvCxnSpPr>
        <p:spPr>
          <a:xfrm>
            <a:off x="618124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29E7BAD1-9308-4836-AF92-10440F044923}"/>
              </a:ext>
            </a:extLst>
          </p:cNvPr>
          <p:cNvCxnSpPr>
            <a:cxnSpLocks/>
          </p:cNvCxnSpPr>
          <p:nvPr/>
        </p:nvCxnSpPr>
        <p:spPr>
          <a:xfrm>
            <a:off x="640390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19D5AC11-1294-4721-921A-59966372A39F}"/>
              </a:ext>
            </a:extLst>
          </p:cNvPr>
          <p:cNvCxnSpPr>
            <a:cxnSpLocks/>
          </p:cNvCxnSpPr>
          <p:nvPr/>
        </p:nvCxnSpPr>
        <p:spPr>
          <a:xfrm>
            <a:off x="663607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A88A735B-0261-4480-886E-A27F1A965554}"/>
              </a:ext>
            </a:extLst>
          </p:cNvPr>
          <p:cNvCxnSpPr>
            <a:cxnSpLocks/>
          </p:cNvCxnSpPr>
          <p:nvPr/>
        </p:nvCxnSpPr>
        <p:spPr>
          <a:xfrm>
            <a:off x="686228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D2321DF9-3B58-4074-B32B-F7E669FF05B0}"/>
              </a:ext>
            </a:extLst>
          </p:cNvPr>
          <p:cNvCxnSpPr>
            <a:cxnSpLocks/>
          </p:cNvCxnSpPr>
          <p:nvPr/>
        </p:nvCxnSpPr>
        <p:spPr>
          <a:xfrm>
            <a:off x="709445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11293399-7071-4BB4-B00A-B1F4A3A04C03}"/>
              </a:ext>
            </a:extLst>
          </p:cNvPr>
          <p:cNvCxnSpPr>
            <a:cxnSpLocks/>
          </p:cNvCxnSpPr>
          <p:nvPr/>
        </p:nvCxnSpPr>
        <p:spPr>
          <a:xfrm>
            <a:off x="731711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E8383484-1118-4650-824F-2376E563CBFB}"/>
              </a:ext>
            </a:extLst>
          </p:cNvPr>
          <p:cNvCxnSpPr>
            <a:cxnSpLocks/>
          </p:cNvCxnSpPr>
          <p:nvPr/>
        </p:nvCxnSpPr>
        <p:spPr>
          <a:xfrm>
            <a:off x="754928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D7859F45-9F90-4808-B6EA-B9122A649FF1}"/>
              </a:ext>
            </a:extLst>
          </p:cNvPr>
          <p:cNvCxnSpPr>
            <a:cxnSpLocks/>
          </p:cNvCxnSpPr>
          <p:nvPr/>
        </p:nvCxnSpPr>
        <p:spPr>
          <a:xfrm>
            <a:off x="778025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610EA286-6111-4445-B906-A4AD8D3BCBD3}"/>
              </a:ext>
            </a:extLst>
          </p:cNvPr>
          <p:cNvCxnSpPr>
            <a:cxnSpLocks/>
          </p:cNvCxnSpPr>
          <p:nvPr/>
        </p:nvCxnSpPr>
        <p:spPr>
          <a:xfrm>
            <a:off x="801241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a16="http://schemas.microsoft.com/office/drawing/2014/main" id="{B3556A9A-20B7-491C-94F3-4E4C4A0E82C0}"/>
              </a:ext>
            </a:extLst>
          </p:cNvPr>
          <p:cNvCxnSpPr>
            <a:cxnSpLocks/>
          </p:cNvCxnSpPr>
          <p:nvPr/>
        </p:nvCxnSpPr>
        <p:spPr>
          <a:xfrm>
            <a:off x="823508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52E3B510-6979-4772-A5E9-2155D9B378F8}"/>
              </a:ext>
            </a:extLst>
          </p:cNvPr>
          <p:cNvCxnSpPr>
            <a:cxnSpLocks/>
          </p:cNvCxnSpPr>
          <p:nvPr/>
        </p:nvCxnSpPr>
        <p:spPr>
          <a:xfrm>
            <a:off x="846724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06CB50CA-C3EF-469A-923F-367A0E009928}"/>
              </a:ext>
            </a:extLst>
          </p:cNvPr>
          <p:cNvCxnSpPr>
            <a:cxnSpLocks/>
          </p:cNvCxnSpPr>
          <p:nvPr/>
        </p:nvCxnSpPr>
        <p:spPr>
          <a:xfrm>
            <a:off x="8693464"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C3C068B1-86C7-4F3F-81D5-DD49161598DB}"/>
              </a:ext>
            </a:extLst>
          </p:cNvPr>
          <p:cNvCxnSpPr>
            <a:cxnSpLocks/>
          </p:cNvCxnSpPr>
          <p:nvPr/>
        </p:nvCxnSpPr>
        <p:spPr>
          <a:xfrm>
            <a:off x="8925629"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FC7638A5-C3E2-4C8F-96A2-47F6B7AF8CB0}"/>
              </a:ext>
            </a:extLst>
          </p:cNvPr>
          <p:cNvCxnSpPr>
            <a:cxnSpLocks/>
          </p:cNvCxnSpPr>
          <p:nvPr/>
        </p:nvCxnSpPr>
        <p:spPr>
          <a:xfrm>
            <a:off x="9148294"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F4EF0032-0CD3-4869-AD88-D274C2922375}"/>
              </a:ext>
            </a:extLst>
          </p:cNvPr>
          <p:cNvCxnSpPr>
            <a:cxnSpLocks/>
          </p:cNvCxnSpPr>
          <p:nvPr/>
        </p:nvCxnSpPr>
        <p:spPr>
          <a:xfrm>
            <a:off x="9380459"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78" name="Straight Arrow Connector 77">
            <a:extLst>
              <a:ext uri="{FF2B5EF4-FFF2-40B4-BE49-F238E27FC236}">
                <a16:creationId xmlns:a16="http://schemas.microsoft.com/office/drawing/2014/main" id="{236C3804-D6A9-480C-8972-F81CC030606B}"/>
              </a:ext>
            </a:extLst>
          </p:cNvPr>
          <p:cNvCxnSpPr>
            <a:cxnSpLocks/>
          </p:cNvCxnSpPr>
          <p:nvPr/>
        </p:nvCxnSpPr>
        <p:spPr>
          <a:xfrm>
            <a:off x="961729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79" name="Straight Arrow Connector 78">
            <a:extLst>
              <a:ext uri="{FF2B5EF4-FFF2-40B4-BE49-F238E27FC236}">
                <a16:creationId xmlns:a16="http://schemas.microsoft.com/office/drawing/2014/main" id="{C4655CFE-76B7-4662-A232-27B20F0F0C8E}"/>
              </a:ext>
            </a:extLst>
          </p:cNvPr>
          <p:cNvCxnSpPr>
            <a:cxnSpLocks/>
          </p:cNvCxnSpPr>
          <p:nvPr/>
        </p:nvCxnSpPr>
        <p:spPr>
          <a:xfrm>
            <a:off x="984946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0" name="Straight Arrow Connector 79">
            <a:extLst>
              <a:ext uri="{FF2B5EF4-FFF2-40B4-BE49-F238E27FC236}">
                <a16:creationId xmlns:a16="http://schemas.microsoft.com/office/drawing/2014/main" id="{7AC43EB0-C9E1-43AD-9430-FE68FAD00D48}"/>
              </a:ext>
            </a:extLst>
          </p:cNvPr>
          <p:cNvCxnSpPr>
            <a:cxnSpLocks/>
          </p:cNvCxnSpPr>
          <p:nvPr/>
        </p:nvCxnSpPr>
        <p:spPr>
          <a:xfrm>
            <a:off x="1007212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1" name="Straight Arrow Connector 80">
            <a:extLst>
              <a:ext uri="{FF2B5EF4-FFF2-40B4-BE49-F238E27FC236}">
                <a16:creationId xmlns:a16="http://schemas.microsoft.com/office/drawing/2014/main" id="{0D268EB0-A71C-4AA8-B87E-F71D563A1416}"/>
              </a:ext>
            </a:extLst>
          </p:cNvPr>
          <p:cNvCxnSpPr>
            <a:cxnSpLocks/>
          </p:cNvCxnSpPr>
          <p:nvPr/>
        </p:nvCxnSpPr>
        <p:spPr>
          <a:xfrm>
            <a:off x="1030429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2" name="Straight Arrow Connector 81">
            <a:extLst>
              <a:ext uri="{FF2B5EF4-FFF2-40B4-BE49-F238E27FC236}">
                <a16:creationId xmlns:a16="http://schemas.microsoft.com/office/drawing/2014/main" id="{873C3ECC-6EF1-4192-9A43-8DD70A49DAF2}"/>
              </a:ext>
            </a:extLst>
          </p:cNvPr>
          <p:cNvCxnSpPr>
            <a:cxnSpLocks/>
          </p:cNvCxnSpPr>
          <p:nvPr/>
        </p:nvCxnSpPr>
        <p:spPr>
          <a:xfrm>
            <a:off x="1053050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3" name="Straight Arrow Connector 82">
            <a:extLst>
              <a:ext uri="{FF2B5EF4-FFF2-40B4-BE49-F238E27FC236}">
                <a16:creationId xmlns:a16="http://schemas.microsoft.com/office/drawing/2014/main" id="{B3E0125C-1046-45CB-8557-8C47A6047084}"/>
              </a:ext>
            </a:extLst>
          </p:cNvPr>
          <p:cNvCxnSpPr>
            <a:cxnSpLocks/>
          </p:cNvCxnSpPr>
          <p:nvPr/>
        </p:nvCxnSpPr>
        <p:spPr>
          <a:xfrm>
            <a:off x="1076267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4" name="Straight Arrow Connector 83">
            <a:extLst>
              <a:ext uri="{FF2B5EF4-FFF2-40B4-BE49-F238E27FC236}">
                <a16:creationId xmlns:a16="http://schemas.microsoft.com/office/drawing/2014/main" id="{5717FA82-71C8-4B46-A176-115B303EEABC}"/>
              </a:ext>
            </a:extLst>
          </p:cNvPr>
          <p:cNvCxnSpPr>
            <a:cxnSpLocks/>
          </p:cNvCxnSpPr>
          <p:nvPr/>
        </p:nvCxnSpPr>
        <p:spPr>
          <a:xfrm>
            <a:off x="1098533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sp>
        <p:nvSpPr>
          <p:cNvPr id="94" name="Rectangle 93">
            <a:extLst>
              <a:ext uri="{FF2B5EF4-FFF2-40B4-BE49-F238E27FC236}">
                <a16:creationId xmlns:a16="http://schemas.microsoft.com/office/drawing/2014/main" id="{31743634-0910-49EA-90EC-1E664FFBF261}"/>
              </a:ext>
            </a:extLst>
          </p:cNvPr>
          <p:cNvSpPr/>
          <p:nvPr/>
        </p:nvSpPr>
        <p:spPr>
          <a:xfrm>
            <a:off x="2239575" y="5379047"/>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95" name="Rectangle 94">
            <a:extLst>
              <a:ext uri="{FF2B5EF4-FFF2-40B4-BE49-F238E27FC236}">
                <a16:creationId xmlns:a16="http://schemas.microsoft.com/office/drawing/2014/main" id="{2BA215A5-0510-46F2-8F06-413899F19C04}"/>
              </a:ext>
            </a:extLst>
          </p:cNvPr>
          <p:cNvSpPr/>
          <p:nvPr/>
        </p:nvSpPr>
        <p:spPr>
          <a:xfrm>
            <a:off x="2279994" y="5861813"/>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96" name="Straight Arrow Connector 95">
            <a:extLst>
              <a:ext uri="{FF2B5EF4-FFF2-40B4-BE49-F238E27FC236}">
                <a16:creationId xmlns:a16="http://schemas.microsoft.com/office/drawing/2014/main" id="{5D14976B-699E-4025-90C8-AEE0767933D0}"/>
              </a:ext>
            </a:extLst>
          </p:cNvPr>
          <p:cNvCxnSpPr>
            <a:cxnSpLocks/>
          </p:cNvCxnSpPr>
          <p:nvPr/>
        </p:nvCxnSpPr>
        <p:spPr>
          <a:xfrm flipH="1">
            <a:off x="1863016" y="5486786"/>
            <a:ext cx="359362" cy="397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9" name="Straight Arrow Connector 98">
            <a:extLst>
              <a:ext uri="{FF2B5EF4-FFF2-40B4-BE49-F238E27FC236}">
                <a16:creationId xmlns:a16="http://schemas.microsoft.com/office/drawing/2014/main" id="{60CD0604-5453-48AB-8BF6-35C54114DB58}"/>
              </a:ext>
            </a:extLst>
          </p:cNvPr>
          <p:cNvCxnSpPr>
            <a:cxnSpLocks/>
          </p:cNvCxnSpPr>
          <p:nvPr/>
        </p:nvCxnSpPr>
        <p:spPr>
          <a:xfrm flipH="1">
            <a:off x="1863016" y="5252699"/>
            <a:ext cx="349165" cy="946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0" name="Straight Arrow Connector 99">
            <a:extLst>
              <a:ext uri="{FF2B5EF4-FFF2-40B4-BE49-F238E27FC236}">
                <a16:creationId xmlns:a16="http://schemas.microsoft.com/office/drawing/2014/main" id="{F2C52D09-2FA8-4635-BCBA-38E3CF91BEB1}"/>
              </a:ext>
            </a:extLst>
          </p:cNvPr>
          <p:cNvCxnSpPr>
            <a:cxnSpLocks/>
          </p:cNvCxnSpPr>
          <p:nvPr/>
        </p:nvCxnSpPr>
        <p:spPr>
          <a:xfrm flipH="1">
            <a:off x="1863015" y="5033551"/>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1" name="Straight Arrow Connector 100">
            <a:extLst>
              <a:ext uri="{FF2B5EF4-FFF2-40B4-BE49-F238E27FC236}">
                <a16:creationId xmlns:a16="http://schemas.microsoft.com/office/drawing/2014/main" id="{0DFEA066-B356-4E68-99BC-0ABC72AE0CB5}"/>
              </a:ext>
            </a:extLst>
          </p:cNvPr>
          <p:cNvCxnSpPr>
            <a:cxnSpLocks/>
          </p:cNvCxnSpPr>
          <p:nvPr/>
        </p:nvCxnSpPr>
        <p:spPr>
          <a:xfrm flipH="1">
            <a:off x="1863014" y="4804954"/>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479B6E58-F4CD-43C9-8B90-577F5388CB6A}"/>
              </a:ext>
            </a:extLst>
          </p:cNvPr>
          <p:cNvCxnSpPr>
            <a:cxnSpLocks/>
          </p:cNvCxnSpPr>
          <p:nvPr/>
        </p:nvCxnSpPr>
        <p:spPr>
          <a:xfrm flipH="1">
            <a:off x="1864207" y="4576355"/>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3" name="Straight Arrow Connector 102">
            <a:extLst>
              <a:ext uri="{FF2B5EF4-FFF2-40B4-BE49-F238E27FC236}">
                <a16:creationId xmlns:a16="http://schemas.microsoft.com/office/drawing/2014/main" id="{70D91323-975A-4360-8DEE-002EF983F519}"/>
              </a:ext>
            </a:extLst>
          </p:cNvPr>
          <p:cNvCxnSpPr>
            <a:cxnSpLocks/>
          </p:cNvCxnSpPr>
          <p:nvPr/>
        </p:nvCxnSpPr>
        <p:spPr>
          <a:xfrm flipH="1">
            <a:off x="1864206" y="4347758"/>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4" name="Straight Arrow Connector 103">
            <a:extLst>
              <a:ext uri="{FF2B5EF4-FFF2-40B4-BE49-F238E27FC236}">
                <a16:creationId xmlns:a16="http://schemas.microsoft.com/office/drawing/2014/main" id="{B02FD492-7789-4652-8C7F-8AC89C705E74}"/>
              </a:ext>
            </a:extLst>
          </p:cNvPr>
          <p:cNvCxnSpPr>
            <a:cxnSpLocks/>
          </p:cNvCxnSpPr>
          <p:nvPr/>
        </p:nvCxnSpPr>
        <p:spPr>
          <a:xfrm flipH="1">
            <a:off x="1864207" y="4119144"/>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5" name="Straight Arrow Connector 104">
            <a:extLst>
              <a:ext uri="{FF2B5EF4-FFF2-40B4-BE49-F238E27FC236}">
                <a16:creationId xmlns:a16="http://schemas.microsoft.com/office/drawing/2014/main" id="{49A4DB18-AEDA-45CA-827B-57BD05E0071A}"/>
              </a:ext>
            </a:extLst>
          </p:cNvPr>
          <p:cNvCxnSpPr>
            <a:cxnSpLocks/>
          </p:cNvCxnSpPr>
          <p:nvPr/>
        </p:nvCxnSpPr>
        <p:spPr>
          <a:xfrm flipH="1">
            <a:off x="1864206" y="3890547"/>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6" name="Straight Arrow Connector 105">
            <a:extLst>
              <a:ext uri="{FF2B5EF4-FFF2-40B4-BE49-F238E27FC236}">
                <a16:creationId xmlns:a16="http://schemas.microsoft.com/office/drawing/2014/main" id="{B2FA912B-3008-4DC3-8350-6855C826AC25}"/>
              </a:ext>
            </a:extLst>
          </p:cNvPr>
          <p:cNvCxnSpPr>
            <a:cxnSpLocks/>
          </p:cNvCxnSpPr>
          <p:nvPr/>
        </p:nvCxnSpPr>
        <p:spPr>
          <a:xfrm flipH="1">
            <a:off x="1861823" y="3662604"/>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7" name="Straight Arrow Connector 106">
            <a:extLst>
              <a:ext uri="{FF2B5EF4-FFF2-40B4-BE49-F238E27FC236}">
                <a16:creationId xmlns:a16="http://schemas.microsoft.com/office/drawing/2014/main" id="{BD637817-3155-4293-BB39-D8F9C4769B23}"/>
              </a:ext>
            </a:extLst>
          </p:cNvPr>
          <p:cNvCxnSpPr>
            <a:cxnSpLocks/>
          </p:cNvCxnSpPr>
          <p:nvPr/>
        </p:nvCxnSpPr>
        <p:spPr>
          <a:xfrm flipH="1">
            <a:off x="1861822" y="3434007"/>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8" name="Straight Arrow Connector 107">
            <a:extLst>
              <a:ext uri="{FF2B5EF4-FFF2-40B4-BE49-F238E27FC236}">
                <a16:creationId xmlns:a16="http://schemas.microsoft.com/office/drawing/2014/main" id="{60392CF3-4274-4A57-B287-7DCE475FC9D0}"/>
              </a:ext>
            </a:extLst>
          </p:cNvPr>
          <p:cNvCxnSpPr>
            <a:cxnSpLocks/>
          </p:cNvCxnSpPr>
          <p:nvPr/>
        </p:nvCxnSpPr>
        <p:spPr>
          <a:xfrm flipH="1">
            <a:off x="1861823" y="3205393"/>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9" name="Straight Arrow Connector 108">
            <a:extLst>
              <a:ext uri="{FF2B5EF4-FFF2-40B4-BE49-F238E27FC236}">
                <a16:creationId xmlns:a16="http://schemas.microsoft.com/office/drawing/2014/main" id="{86CBB713-54CD-4167-851E-DB0DF92743BF}"/>
              </a:ext>
            </a:extLst>
          </p:cNvPr>
          <p:cNvCxnSpPr>
            <a:cxnSpLocks/>
          </p:cNvCxnSpPr>
          <p:nvPr/>
        </p:nvCxnSpPr>
        <p:spPr>
          <a:xfrm flipH="1">
            <a:off x="1861822" y="2976796"/>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0" name="Straight Arrow Connector 109">
            <a:extLst>
              <a:ext uri="{FF2B5EF4-FFF2-40B4-BE49-F238E27FC236}">
                <a16:creationId xmlns:a16="http://schemas.microsoft.com/office/drawing/2014/main" id="{D8D27F49-276B-47CB-8D44-79A1693289CC}"/>
              </a:ext>
            </a:extLst>
          </p:cNvPr>
          <p:cNvCxnSpPr>
            <a:cxnSpLocks/>
          </p:cNvCxnSpPr>
          <p:nvPr/>
        </p:nvCxnSpPr>
        <p:spPr>
          <a:xfrm flipH="1">
            <a:off x="1863015" y="2748197"/>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1" name="Straight Arrow Connector 110">
            <a:extLst>
              <a:ext uri="{FF2B5EF4-FFF2-40B4-BE49-F238E27FC236}">
                <a16:creationId xmlns:a16="http://schemas.microsoft.com/office/drawing/2014/main" id="{93AEFAA3-0D29-4829-B46D-A199F242FEAC}"/>
              </a:ext>
            </a:extLst>
          </p:cNvPr>
          <p:cNvCxnSpPr>
            <a:cxnSpLocks/>
          </p:cNvCxnSpPr>
          <p:nvPr/>
        </p:nvCxnSpPr>
        <p:spPr>
          <a:xfrm flipH="1">
            <a:off x="1863014" y="2519600"/>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2" name="Straight Arrow Connector 111">
            <a:extLst>
              <a:ext uri="{FF2B5EF4-FFF2-40B4-BE49-F238E27FC236}">
                <a16:creationId xmlns:a16="http://schemas.microsoft.com/office/drawing/2014/main" id="{603DC29B-A6B5-42E1-8D44-D57C962AA812}"/>
              </a:ext>
            </a:extLst>
          </p:cNvPr>
          <p:cNvCxnSpPr>
            <a:cxnSpLocks/>
          </p:cNvCxnSpPr>
          <p:nvPr/>
        </p:nvCxnSpPr>
        <p:spPr>
          <a:xfrm flipH="1">
            <a:off x="1863015" y="2290986"/>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3" name="Straight Arrow Connector 112">
            <a:extLst>
              <a:ext uri="{FF2B5EF4-FFF2-40B4-BE49-F238E27FC236}">
                <a16:creationId xmlns:a16="http://schemas.microsoft.com/office/drawing/2014/main" id="{3F4927D5-3936-4368-97B3-20DBD5E7B155}"/>
              </a:ext>
            </a:extLst>
          </p:cNvPr>
          <p:cNvCxnSpPr>
            <a:cxnSpLocks/>
          </p:cNvCxnSpPr>
          <p:nvPr/>
        </p:nvCxnSpPr>
        <p:spPr>
          <a:xfrm flipH="1">
            <a:off x="1863014" y="2062389"/>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2" name="Straight Arrow Connector 121">
            <a:extLst>
              <a:ext uri="{FF2B5EF4-FFF2-40B4-BE49-F238E27FC236}">
                <a16:creationId xmlns:a16="http://schemas.microsoft.com/office/drawing/2014/main" id="{5C613E22-DA97-4F6E-A39F-5F5D268FFFFC}"/>
              </a:ext>
            </a:extLst>
          </p:cNvPr>
          <p:cNvCxnSpPr>
            <a:cxnSpLocks/>
          </p:cNvCxnSpPr>
          <p:nvPr/>
        </p:nvCxnSpPr>
        <p:spPr>
          <a:xfrm flipH="1">
            <a:off x="1864585" y="1833896"/>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3" name="Straight Arrow Connector 122">
            <a:extLst>
              <a:ext uri="{FF2B5EF4-FFF2-40B4-BE49-F238E27FC236}">
                <a16:creationId xmlns:a16="http://schemas.microsoft.com/office/drawing/2014/main" id="{4E81C935-70D3-41BA-B84F-DFD0E69C8768}"/>
              </a:ext>
            </a:extLst>
          </p:cNvPr>
          <p:cNvCxnSpPr>
            <a:cxnSpLocks/>
          </p:cNvCxnSpPr>
          <p:nvPr/>
        </p:nvCxnSpPr>
        <p:spPr>
          <a:xfrm flipH="1">
            <a:off x="1864592" y="1605303"/>
            <a:ext cx="347589"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4" name="Straight Arrow Connector 123">
            <a:extLst>
              <a:ext uri="{FF2B5EF4-FFF2-40B4-BE49-F238E27FC236}">
                <a16:creationId xmlns:a16="http://schemas.microsoft.com/office/drawing/2014/main" id="{E5CC73A5-5E06-4BE3-893B-28715B616EA5}"/>
              </a:ext>
            </a:extLst>
          </p:cNvPr>
          <p:cNvCxnSpPr>
            <a:cxnSpLocks/>
          </p:cNvCxnSpPr>
          <p:nvPr/>
        </p:nvCxnSpPr>
        <p:spPr>
          <a:xfrm flipH="1">
            <a:off x="1864585" y="1376685"/>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5" name="Straight Arrow Connector 124">
            <a:extLst>
              <a:ext uri="{FF2B5EF4-FFF2-40B4-BE49-F238E27FC236}">
                <a16:creationId xmlns:a16="http://schemas.microsoft.com/office/drawing/2014/main" id="{3993D718-E034-4C68-BA32-AC036DF8635B}"/>
              </a:ext>
            </a:extLst>
          </p:cNvPr>
          <p:cNvCxnSpPr>
            <a:cxnSpLocks/>
          </p:cNvCxnSpPr>
          <p:nvPr/>
        </p:nvCxnSpPr>
        <p:spPr>
          <a:xfrm flipH="1">
            <a:off x="1864584" y="1148088"/>
            <a:ext cx="388767" cy="0"/>
          </a:xfrm>
          <a:prstGeom prst="straightConnector1">
            <a:avLst/>
          </a:prstGeom>
        </p:spPr>
        <p:style>
          <a:lnRef idx="3">
            <a:schemeClr val="dk1"/>
          </a:lnRef>
          <a:fillRef idx="0">
            <a:schemeClr val="dk1"/>
          </a:fillRef>
          <a:effectRef idx="2">
            <a:schemeClr val="dk1"/>
          </a:effectRef>
          <a:fontRef idx="minor">
            <a:schemeClr val="tx1"/>
          </a:fontRef>
        </p:style>
      </p:cxnSp>
      <p:sp>
        <p:nvSpPr>
          <p:cNvPr id="130" name="Rectangle 129">
            <a:extLst>
              <a:ext uri="{FF2B5EF4-FFF2-40B4-BE49-F238E27FC236}">
                <a16:creationId xmlns:a16="http://schemas.microsoft.com/office/drawing/2014/main" id="{567AC66F-1B1D-495A-A8E4-7B6355C59AA9}"/>
              </a:ext>
            </a:extLst>
          </p:cNvPr>
          <p:cNvSpPr/>
          <p:nvPr/>
        </p:nvSpPr>
        <p:spPr>
          <a:xfrm rot="5400000">
            <a:off x="-2737441" y="4704941"/>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32" name="Rectangle 131">
            <a:extLst>
              <a:ext uri="{FF2B5EF4-FFF2-40B4-BE49-F238E27FC236}">
                <a16:creationId xmlns:a16="http://schemas.microsoft.com/office/drawing/2014/main" id="{51C6B982-44BF-4158-9A9E-26F8978DBD2F}"/>
              </a:ext>
            </a:extLst>
          </p:cNvPr>
          <p:cNvSpPr/>
          <p:nvPr/>
        </p:nvSpPr>
        <p:spPr>
          <a:xfrm rot="5400000" flipV="1">
            <a:off x="608462" y="3422062"/>
            <a:ext cx="3297340" cy="4571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33" name="Rectangle 132">
            <a:extLst>
              <a:ext uri="{FF2B5EF4-FFF2-40B4-BE49-F238E27FC236}">
                <a16:creationId xmlns:a16="http://schemas.microsoft.com/office/drawing/2014/main" id="{62DFA6BF-D2E3-4BAC-B620-7B13FEF0ADB4}"/>
              </a:ext>
            </a:extLst>
          </p:cNvPr>
          <p:cNvSpPr/>
          <p:nvPr/>
        </p:nvSpPr>
        <p:spPr>
          <a:xfrm rot="5400000">
            <a:off x="-2261346" y="-3260694"/>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140" name="Straight Arrow Connector 139">
            <a:extLst>
              <a:ext uri="{FF2B5EF4-FFF2-40B4-BE49-F238E27FC236}">
                <a16:creationId xmlns:a16="http://schemas.microsoft.com/office/drawing/2014/main" id="{A5DC3663-8F19-46E7-BDFA-1DF651ED1B6C}"/>
              </a:ext>
            </a:extLst>
          </p:cNvPr>
          <p:cNvCxnSpPr>
            <a:cxnSpLocks/>
          </p:cNvCxnSpPr>
          <p:nvPr/>
        </p:nvCxnSpPr>
        <p:spPr>
          <a:xfrm>
            <a:off x="2096690" y="5720442"/>
            <a:ext cx="615558" cy="0"/>
          </a:xfrm>
          <a:prstGeom prst="straightConnector1">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90" name="Ink 189">
                <a:extLst>
                  <a:ext uri="{FF2B5EF4-FFF2-40B4-BE49-F238E27FC236}">
                    <a16:creationId xmlns:a16="http://schemas.microsoft.com/office/drawing/2014/main" id="{787922C6-8C6F-4C06-9BE0-3CE095053D48}"/>
                  </a:ext>
                </a:extLst>
              </p14:cNvPr>
              <p14:cNvContentPartPr/>
              <p14:nvPr/>
            </p14:nvContentPartPr>
            <p14:xfrm>
              <a:off x="2235125" y="5241511"/>
              <a:ext cx="5760" cy="2520"/>
            </p14:xfrm>
          </p:contentPart>
        </mc:Choice>
        <mc:Fallback xmlns="">
          <p:pic>
            <p:nvPicPr>
              <p:cNvPr id="190" name="Ink 189">
                <a:extLst>
                  <a:ext uri="{FF2B5EF4-FFF2-40B4-BE49-F238E27FC236}">
                    <a16:creationId xmlns:a16="http://schemas.microsoft.com/office/drawing/2014/main" id="{787922C6-8C6F-4C06-9BE0-3CE095053D48}"/>
                  </a:ext>
                </a:extLst>
              </p:cNvPr>
              <p:cNvPicPr/>
              <p:nvPr/>
            </p:nvPicPr>
            <p:blipFill>
              <a:blip r:embed="rId3"/>
              <a:stretch>
                <a:fillRect/>
              </a:stretch>
            </p:blipFill>
            <p:spPr>
              <a:xfrm>
                <a:off x="2199125" y="520551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2" name="Ink 191">
                <a:extLst>
                  <a:ext uri="{FF2B5EF4-FFF2-40B4-BE49-F238E27FC236}">
                    <a16:creationId xmlns:a16="http://schemas.microsoft.com/office/drawing/2014/main" id="{23986267-2B78-487D-82EC-9176912EE74D}"/>
                  </a:ext>
                </a:extLst>
              </p14:cNvPr>
              <p14:cNvContentPartPr/>
              <p14:nvPr/>
            </p14:nvContentPartPr>
            <p14:xfrm>
              <a:off x="3627936" y="4092661"/>
              <a:ext cx="5760" cy="2520"/>
            </p14:xfrm>
          </p:contentPart>
        </mc:Choice>
        <mc:Fallback xmlns="">
          <p:pic>
            <p:nvPicPr>
              <p:cNvPr id="192" name="Ink 191">
                <a:extLst>
                  <a:ext uri="{FF2B5EF4-FFF2-40B4-BE49-F238E27FC236}">
                    <a16:creationId xmlns:a16="http://schemas.microsoft.com/office/drawing/2014/main" id="{23986267-2B78-487D-82EC-9176912EE74D}"/>
                  </a:ext>
                </a:extLst>
              </p:cNvPr>
              <p:cNvPicPr/>
              <p:nvPr/>
            </p:nvPicPr>
            <p:blipFill>
              <a:blip r:embed="rId3"/>
              <a:stretch>
                <a:fillRect/>
              </a:stretch>
            </p:blipFill>
            <p:spPr>
              <a:xfrm>
                <a:off x="3591936" y="405666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3" name="Ink 192">
                <a:extLst>
                  <a:ext uri="{FF2B5EF4-FFF2-40B4-BE49-F238E27FC236}">
                    <a16:creationId xmlns:a16="http://schemas.microsoft.com/office/drawing/2014/main" id="{C680BF62-FE1F-4F61-88A2-4B8310DC4CF0}"/>
                  </a:ext>
                </a:extLst>
              </p14:cNvPr>
              <p14:cNvContentPartPr/>
              <p14:nvPr/>
            </p14:nvContentPartPr>
            <p14:xfrm>
              <a:off x="3140925" y="4351075"/>
              <a:ext cx="5760" cy="2520"/>
            </p14:xfrm>
          </p:contentPart>
        </mc:Choice>
        <mc:Fallback xmlns="">
          <p:pic>
            <p:nvPicPr>
              <p:cNvPr id="193" name="Ink 192">
                <a:extLst>
                  <a:ext uri="{FF2B5EF4-FFF2-40B4-BE49-F238E27FC236}">
                    <a16:creationId xmlns:a16="http://schemas.microsoft.com/office/drawing/2014/main" id="{C680BF62-FE1F-4F61-88A2-4B8310DC4CF0}"/>
                  </a:ext>
                </a:extLst>
              </p:cNvPr>
              <p:cNvPicPr/>
              <p:nvPr/>
            </p:nvPicPr>
            <p:blipFill>
              <a:blip r:embed="rId3"/>
              <a:stretch>
                <a:fillRect/>
              </a:stretch>
            </p:blipFill>
            <p:spPr>
              <a:xfrm>
                <a:off x="3104925" y="431507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4" name="Ink 193">
                <a:extLst>
                  <a:ext uri="{FF2B5EF4-FFF2-40B4-BE49-F238E27FC236}">
                    <a16:creationId xmlns:a16="http://schemas.microsoft.com/office/drawing/2014/main" id="{4FEF18BB-03E4-46C0-BB66-E18FABACF9B4}"/>
                  </a:ext>
                </a:extLst>
              </p14:cNvPr>
              <p14:cNvContentPartPr/>
              <p14:nvPr/>
            </p14:nvContentPartPr>
            <p14:xfrm>
              <a:off x="2710235" y="4672436"/>
              <a:ext cx="5760" cy="2520"/>
            </p14:xfrm>
          </p:contentPart>
        </mc:Choice>
        <mc:Fallback xmlns="">
          <p:pic>
            <p:nvPicPr>
              <p:cNvPr id="194" name="Ink 193">
                <a:extLst>
                  <a:ext uri="{FF2B5EF4-FFF2-40B4-BE49-F238E27FC236}">
                    <a16:creationId xmlns:a16="http://schemas.microsoft.com/office/drawing/2014/main" id="{4FEF18BB-03E4-46C0-BB66-E18FABACF9B4}"/>
                  </a:ext>
                </a:extLst>
              </p:cNvPr>
              <p:cNvPicPr/>
              <p:nvPr/>
            </p:nvPicPr>
            <p:blipFill>
              <a:blip r:embed="rId3"/>
              <a:stretch>
                <a:fillRect/>
              </a:stretch>
            </p:blipFill>
            <p:spPr>
              <a:xfrm>
                <a:off x="2674235" y="4636436"/>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5" name="Ink 194">
                <a:extLst>
                  <a:ext uri="{FF2B5EF4-FFF2-40B4-BE49-F238E27FC236}">
                    <a16:creationId xmlns:a16="http://schemas.microsoft.com/office/drawing/2014/main" id="{90BEA66D-193A-473C-AA01-A7ED41E714CD}"/>
                  </a:ext>
                </a:extLst>
              </p14:cNvPr>
              <p14:cNvContentPartPr/>
              <p14:nvPr/>
            </p14:nvContentPartPr>
            <p14:xfrm>
              <a:off x="4111632" y="3893879"/>
              <a:ext cx="5760" cy="2520"/>
            </p14:xfrm>
          </p:contentPart>
        </mc:Choice>
        <mc:Fallback xmlns="">
          <p:pic>
            <p:nvPicPr>
              <p:cNvPr id="195" name="Ink 194">
                <a:extLst>
                  <a:ext uri="{FF2B5EF4-FFF2-40B4-BE49-F238E27FC236}">
                    <a16:creationId xmlns:a16="http://schemas.microsoft.com/office/drawing/2014/main" id="{90BEA66D-193A-473C-AA01-A7ED41E714CD}"/>
                  </a:ext>
                </a:extLst>
              </p:cNvPr>
              <p:cNvPicPr/>
              <p:nvPr/>
            </p:nvPicPr>
            <p:blipFill>
              <a:blip r:embed="rId3"/>
              <a:stretch>
                <a:fillRect/>
              </a:stretch>
            </p:blipFill>
            <p:spPr>
              <a:xfrm>
                <a:off x="4075632" y="385787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6" name="Ink 195">
                <a:extLst>
                  <a:ext uri="{FF2B5EF4-FFF2-40B4-BE49-F238E27FC236}">
                    <a16:creationId xmlns:a16="http://schemas.microsoft.com/office/drawing/2014/main" id="{929CEBBF-018A-449C-974D-02FE40062626}"/>
                  </a:ext>
                </a:extLst>
              </p14:cNvPr>
              <p14:cNvContentPartPr/>
              <p14:nvPr/>
            </p14:nvContentPartPr>
            <p14:xfrm>
              <a:off x="4572139" y="3754733"/>
              <a:ext cx="5760" cy="2520"/>
            </p14:xfrm>
          </p:contentPart>
        </mc:Choice>
        <mc:Fallback xmlns="">
          <p:pic>
            <p:nvPicPr>
              <p:cNvPr id="196" name="Ink 195">
                <a:extLst>
                  <a:ext uri="{FF2B5EF4-FFF2-40B4-BE49-F238E27FC236}">
                    <a16:creationId xmlns:a16="http://schemas.microsoft.com/office/drawing/2014/main" id="{929CEBBF-018A-449C-974D-02FE40062626}"/>
                  </a:ext>
                </a:extLst>
              </p:cNvPr>
              <p:cNvPicPr/>
              <p:nvPr/>
            </p:nvPicPr>
            <p:blipFill>
              <a:blip r:embed="rId3"/>
              <a:stretch>
                <a:fillRect/>
              </a:stretch>
            </p:blipFill>
            <p:spPr>
              <a:xfrm>
                <a:off x="4536139" y="3718733"/>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7" name="Ink 196">
                <a:extLst>
                  <a:ext uri="{FF2B5EF4-FFF2-40B4-BE49-F238E27FC236}">
                    <a16:creationId xmlns:a16="http://schemas.microsoft.com/office/drawing/2014/main" id="{3960D869-10A7-4D81-B360-54FFFE5EFC80}"/>
                  </a:ext>
                </a:extLst>
              </p14:cNvPr>
              <p14:cNvContentPartPr/>
              <p14:nvPr/>
            </p14:nvContentPartPr>
            <p14:xfrm>
              <a:off x="5029333" y="3645404"/>
              <a:ext cx="5760" cy="2520"/>
            </p14:xfrm>
          </p:contentPart>
        </mc:Choice>
        <mc:Fallback xmlns="">
          <p:pic>
            <p:nvPicPr>
              <p:cNvPr id="197" name="Ink 196">
                <a:extLst>
                  <a:ext uri="{FF2B5EF4-FFF2-40B4-BE49-F238E27FC236}">
                    <a16:creationId xmlns:a16="http://schemas.microsoft.com/office/drawing/2014/main" id="{3960D869-10A7-4D81-B360-54FFFE5EFC80}"/>
                  </a:ext>
                </a:extLst>
              </p:cNvPr>
              <p:cNvPicPr/>
              <p:nvPr/>
            </p:nvPicPr>
            <p:blipFill>
              <a:blip r:embed="rId3"/>
              <a:stretch>
                <a:fillRect/>
              </a:stretch>
            </p:blipFill>
            <p:spPr>
              <a:xfrm>
                <a:off x="4993333" y="360940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8" name="Ink 197">
                <a:extLst>
                  <a:ext uri="{FF2B5EF4-FFF2-40B4-BE49-F238E27FC236}">
                    <a16:creationId xmlns:a16="http://schemas.microsoft.com/office/drawing/2014/main" id="{BC7A0CBB-9E5F-4F51-B8FD-75C9D34FA685}"/>
                  </a:ext>
                </a:extLst>
              </p14:cNvPr>
              <p14:cNvContentPartPr/>
              <p14:nvPr/>
            </p14:nvContentPartPr>
            <p14:xfrm>
              <a:off x="5483214" y="3569205"/>
              <a:ext cx="5760" cy="2520"/>
            </p14:xfrm>
          </p:contentPart>
        </mc:Choice>
        <mc:Fallback xmlns="">
          <p:pic>
            <p:nvPicPr>
              <p:cNvPr id="198" name="Ink 197">
                <a:extLst>
                  <a:ext uri="{FF2B5EF4-FFF2-40B4-BE49-F238E27FC236}">
                    <a16:creationId xmlns:a16="http://schemas.microsoft.com/office/drawing/2014/main" id="{BC7A0CBB-9E5F-4F51-B8FD-75C9D34FA685}"/>
                  </a:ext>
                </a:extLst>
              </p:cNvPr>
              <p:cNvPicPr/>
              <p:nvPr/>
            </p:nvPicPr>
            <p:blipFill>
              <a:blip r:embed="rId3"/>
              <a:stretch>
                <a:fillRect/>
              </a:stretch>
            </p:blipFill>
            <p:spPr>
              <a:xfrm>
                <a:off x="5447214" y="353320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9" name="Ink 198">
                <a:extLst>
                  <a:ext uri="{FF2B5EF4-FFF2-40B4-BE49-F238E27FC236}">
                    <a16:creationId xmlns:a16="http://schemas.microsoft.com/office/drawing/2014/main" id="{1708D5BD-F976-497C-8303-2BB64BC238FD}"/>
                  </a:ext>
                </a:extLst>
              </p14:cNvPr>
              <p14:cNvContentPartPr/>
              <p14:nvPr/>
            </p14:nvContentPartPr>
            <p14:xfrm>
              <a:off x="5950347" y="3519510"/>
              <a:ext cx="5760" cy="2520"/>
            </p14:xfrm>
          </p:contentPart>
        </mc:Choice>
        <mc:Fallback xmlns="">
          <p:pic>
            <p:nvPicPr>
              <p:cNvPr id="199" name="Ink 198">
                <a:extLst>
                  <a:ext uri="{FF2B5EF4-FFF2-40B4-BE49-F238E27FC236}">
                    <a16:creationId xmlns:a16="http://schemas.microsoft.com/office/drawing/2014/main" id="{1708D5BD-F976-497C-8303-2BB64BC238FD}"/>
                  </a:ext>
                </a:extLst>
              </p:cNvPr>
              <p:cNvPicPr/>
              <p:nvPr/>
            </p:nvPicPr>
            <p:blipFill>
              <a:blip r:embed="rId3"/>
              <a:stretch>
                <a:fillRect/>
              </a:stretch>
            </p:blipFill>
            <p:spPr>
              <a:xfrm>
                <a:off x="5914347" y="3483510"/>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0" name="Ink 199">
                <a:extLst>
                  <a:ext uri="{FF2B5EF4-FFF2-40B4-BE49-F238E27FC236}">
                    <a16:creationId xmlns:a16="http://schemas.microsoft.com/office/drawing/2014/main" id="{DF3316B5-8A89-4D68-9C01-FBF953882BB1}"/>
                  </a:ext>
                </a:extLst>
              </p14:cNvPr>
              <p14:cNvContentPartPr/>
              <p14:nvPr/>
            </p14:nvContentPartPr>
            <p14:xfrm>
              <a:off x="6402231" y="3486165"/>
              <a:ext cx="5760" cy="2520"/>
            </p14:xfrm>
          </p:contentPart>
        </mc:Choice>
        <mc:Fallback xmlns="">
          <p:pic>
            <p:nvPicPr>
              <p:cNvPr id="200" name="Ink 199">
                <a:extLst>
                  <a:ext uri="{FF2B5EF4-FFF2-40B4-BE49-F238E27FC236}">
                    <a16:creationId xmlns:a16="http://schemas.microsoft.com/office/drawing/2014/main" id="{DF3316B5-8A89-4D68-9C01-FBF953882BB1}"/>
                  </a:ext>
                </a:extLst>
              </p:cNvPr>
              <p:cNvPicPr/>
              <p:nvPr/>
            </p:nvPicPr>
            <p:blipFill>
              <a:blip r:embed="rId3"/>
              <a:stretch>
                <a:fillRect/>
              </a:stretch>
            </p:blipFill>
            <p:spPr>
              <a:xfrm>
                <a:off x="6366231" y="345016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1" name="Ink 200">
                <a:extLst>
                  <a:ext uri="{FF2B5EF4-FFF2-40B4-BE49-F238E27FC236}">
                    <a16:creationId xmlns:a16="http://schemas.microsoft.com/office/drawing/2014/main" id="{B81A3897-391F-4821-9F9D-726F12158EE3}"/>
                  </a:ext>
                </a:extLst>
              </p14:cNvPr>
              <p14:cNvContentPartPr/>
              <p14:nvPr/>
            </p14:nvContentPartPr>
            <p14:xfrm>
              <a:off x="6857163" y="3480204"/>
              <a:ext cx="5760" cy="2520"/>
            </p14:xfrm>
          </p:contentPart>
        </mc:Choice>
        <mc:Fallback xmlns="">
          <p:pic>
            <p:nvPicPr>
              <p:cNvPr id="201" name="Ink 200">
                <a:extLst>
                  <a:ext uri="{FF2B5EF4-FFF2-40B4-BE49-F238E27FC236}">
                    <a16:creationId xmlns:a16="http://schemas.microsoft.com/office/drawing/2014/main" id="{B81A3897-391F-4821-9F9D-726F12158EE3}"/>
                  </a:ext>
                </a:extLst>
              </p:cNvPr>
              <p:cNvPicPr/>
              <p:nvPr/>
            </p:nvPicPr>
            <p:blipFill>
              <a:blip r:embed="rId3"/>
              <a:stretch>
                <a:fillRect/>
              </a:stretch>
            </p:blipFill>
            <p:spPr>
              <a:xfrm>
                <a:off x="6821163" y="344420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2" name="Ink 201">
                <a:extLst>
                  <a:ext uri="{FF2B5EF4-FFF2-40B4-BE49-F238E27FC236}">
                    <a16:creationId xmlns:a16="http://schemas.microsoft.com/office/drawing/2014/main" id="{C36DD407-D9DA-4580-8529-AF011A4A681D}"/>
                  </a:ext>
                </a:extLst>
              </p14:cNvPr>
              <p14:cNvContentPartPr/>
              <p14:nvPr/>
            </p14:nvContentPartPr>
            <p14:xfrm>
              <a:off x="7316439" y="3483195"/>
              <a:ext cx="5760" cy="2520"/>
            </p14:xfrm>
          </p:contentPart>
        </mc:Choice>
        <mc:Fallback xmlns="">
          <p:pic>
            <p:nvPicPr>
              <p:cNvPr id="202" name="Ink 201">
                <a:extLst>
                  <a:ext uri="{FF2B5EF4-FFF2-40B4-BE49-F238E27FC236}">
                    <a16:creationId xmlns:a16="http://schemas.microsoft.com/office/drawing/2014/main" id="{C36DD407-D9DA-4580-8529-AF011A4A681D}"/>
                  </a:ext>
                </a:extLst>
              </p:cNvPr>
              <p:cNvPicPr/>
              <p:nvPr/>
            </p:nvPicPr>
            <p:blipFill>
              <a:blip r:embed="rId3"/>
              <a:stretch>
                <a:fillRect/>
              </a:stretch>
            </p:blipFill>
            <p:spPr>
              <a:xfrm>
                <a:off x="7280439" y="344719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4" name="Ink 203">
                <a:extLst>
                  <a:ext uri="{FF2B5EF4-FFF2-40B4-BE49-F238E27FC236}">
                    <a16:creationId xmlns:a16="http://schemas.microsoft.com/office/drawing/2014/main" id="{92A87C51-16FD-4530-AB76-DD319104FD4F}"/>
                  </a:ext>
                </a:extLst>
              </p14:cNvPr>
              <p14:cNvContentPartPr/>
              <p14:nvPr/>
            </p14:nvContentPartPr>
            <p14:xfrm>
              <a:off x="7780978" y="3478321"/>
              <a:ext cx="5760" cy="2520"/>
            </p14:xfrm>
          </p:contentPart>
        </mc:Choice>
        <mc:Fallback xmlns="">
          <p:pic>
            <p:nvPicPr>
              <p:cNvPr id="204" name="Ink 203">
                <a:extLst>
                  <a:ext uri="{FF2B5EF4-FFF2-40B4-BE49-F238E27FC236}">
                    <a16:creationId xmlns:a16="http://schemas.microsoft.com/office/drawing/2014/main" id="{92A87C51-16FD-4530-AB76-DD319104FD4F}"/>
                  </a:ext>
                </a:extLst>
              </p:cNvPr>
              <p:cNvPicPr/>
              <p:nvPr/>
            </p:nvPicPr>
            <p:blipFill>
              <a:blip r:embed="rId3"/>
              <a:stretch>
                <a:fillRect/>
              </a:stretch>
            </p:blipFill>
            <p:spPr>
              <a:xfrm>
                <a:off x="7744978" y="344232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 name="Ink 204">
                <a:extLst>
                  <a:ext uri="{FF2B5EF4-FFF2-40B4-BE49-F238E27FC236}">
                    <a16:creationId xmlns:a16="http://schemas.microsoft.com/office/drawing/2014/main" id="{AD67151D-F89C-47C2-8D88-A2217D159968}"/>
                  </a:ext>
                </a:extLst>
              </p14:cNvPr>
              <p14:cNvContentPartPr/>
              <p14:nvPr/>
            </p14:nvContentPartPr>
            <p14:xfrm>
              <a:off x="8240254" y="3481312"/>
              <a:ext cx="5760" cy="2520"/>
            </p14:xfrm>
          </p:contentPart>
        </mc:Choice>
        <mc:Fallback xmlns="">
          <p:pic>
            <p:nvPicPr>
              <p:cNvPr id="205" name="Ink 204">
                <a:extLst>
                  <a:ext uri="{FF2B5EF4-FFF2-40B4-BE49-F238E27FC236}">
                    <a16:creationId xmlns:a16="http://schemas.microsoft.com/office/drawing/2014/main" id="{AD67151D-F89C-47C2-8D88-A2217D159968}"/>
                  </a:ext>
                </a:extLst>
              </p:cNvPr>
              <p:cNvPicPr/>
              <p:nvPr/>
            </p:nvPicPr>
            <p:blipFill>
              <a:blip r:embed="rId3"/>
              <a:stretch>
                <a:fillRect/>
              </a:stretch>
            </p:blipFill>
            <p:spPr>
              <a:xfrm>
                <a:off x="8204254" y="344531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6" name="Ink 205">
                <a:extLst>
                  <a:ext uri="{FF2B5EF4-FFF2-40B4-BE49-F238E27FC236}">
                    <a16:creationId xmlns:a16="http://schemas.microsoft.com/office/drawing/2014/main" id="{6F22E4C4-5407-4DDD-A504-ADD93FE42B1F}"/>
                  </a:ext>
                </a:extLst>
              </p14:cNvPr>
              <p14:cNvContentPartPr/>
              <p14:nvPr/>
            </p14:nvContentPartPr>
            <p14:xfrm>
              <a:off x="8695778" y="3484282"/>
              <a:ext cx="5760" cy="2520"/>
            </p14:xfrm>
          </p:contentPart>
        </mc:Choice>
        <mc:Fallback xmlns="">
          <p:pic>
            <p:nvPicPr>
              <p:cNvPr id="206" name="Ink 205">
                <a:extLst>
                  <a:ext uri="{FF2B5EF4-FFF2-40B4-BE49-F238E27FC236}">
                    <a16:creationId xmlns:a16="http://schemas.microsoft.com/office/drawing/2014/main" id="{6F22E4C4-5407-4DDD-A504-ADD93FE42B1F}"/>
                  </a:ext>
                </a:extLst>
              </p:cNvPr>
              <p:cNvPicPr/>
              <p:nvPr/>
            </p:nvPicPr>
            <p:blipFill>
              <a:blip r:embed="rId3"/>
              <a:stretch>
                <a:fillRect/>
              </a:stretch>
            </p:blipFill>
            <p:spPr>
              <a:xfrm>
                <a:off x="8659778" y="344828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7" name="Ink 206">
                <a:extLst>
                  <a:ext uri="{FF2B5EF4-FFF2-40B4-BE49-F238E27FC236}">
                    <a16:creationId xmlns:a16="http://schemas.microsoft.com/office/drawing/2014/main" id="{C4658535-C8DC-4FED-BA31-C7BE1189D0D3}"/>
                  </a:ext>
                </a:extLst>
              </p14:cNvPr>
              <p14:cNvContentPartPr/>
              <p14:nvPr/>
            </p14:nvContentPartPr>
            <p14:xfrm>
              <a:off x="9150710" y="3478321"/>
              <a:ext cx="5760" cy="2520"/>
            </p14:xfrm>
          </p:contentPart>
        </mc:Choice>
        <mc:Fallback xmlns="">
          <p:pic>
            <p:nvPicPr>
              <p:cNvPr id="207" name="Ink 206">
                <a:extLst>
                  <a:ext uri="{FF2B5EF4-FFF2-40B4-BE49-F238E27FC236}">
                    <a16:creationId xmlns:a16="http://schemas.microsoft.com/office/drawing/2014/main" id="{C4658535-C8DC-4FED-BA31-C7BE1189D0D3}"/>
                  </a:ext>
                </a:extLst>
              </p:cNvPr>
              <p:cNvPicPr/>
              <p:nvPr/>
            </p:nvPicPr>
            <p:blipFill>
              <a:blip r:embed="rId3"/>
              <a:stretch>
                <a:fillRect/>
              </a:stretch>
            </p:blipFill>
            <p:spPr>
              <a:xfrm>
                <a:off x="9114710" y="344232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8" name="Ink 207">
                <a:extLst>
                  <a:ext uri="{FF2B5EF4-FFF2-40B4-BE49-F238E27FC236}">
                    <a16:creationId xmlns:a16="http://schemas.microsoft.com/office/drawing/2014/main" id="{C1E69694-8855-4177-89D9-76D59DE9BEE9}"/>
                  </a:ext>
                </a:extLst>
              </p14:cNvPr>
              <p14:cNvContentPartPr/>
              <p14:nvPr/>
            </p14:nvContentPartPr>
            <p14:xfrm>
              <a:off x="9609986" y="3481312"/>
              <a:ext cx="5760" cy="2520"/>
            </p14:xfrm>
          </p:contentPart>
        </mc:Choice>
        <mc:Fallback xmlns="">
          <p:pic>
            <p:nvPicPr>
              <p:cNvPr id="208" name="Ink 207">
                <a:extLst>
                  <a:ext uri="{FF2B5EF4-FFF2-40B4-BE49-F238E27FC236}">
                    <a16:creationId xmlns:a16="http://schemas.microsoft.com/office/drawing/2014/main" id="{C1E69694-8855-4177-89D9-76D59DE9BEE9}"/>
                  </a:ext>
                </a:extLst>
              </p:cNvPr>
              <p:cNvPicPr/>
              <p:nvPr/>
            </p:nvPicPr>
            <p:blipFill>
              <a:blip r:embed="rId3"/>
              <a:stretch>
                <a:fillRect/>
              </a:stretch>
            </p:blipFill>
            <p:spPr>
              <a:xfrm>
                <a:off x="9573986" y="344531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9" name="Ink 208">
                <a:extLst>
                  <a:ext uri="{FF2B5EF4-FFF2-40B4-BE49-F238E27FC236}">
                    <a16:creationId xmlns:a16="http://schemas.microsoft.com/office/drawing/2014/main" id="{2B1CE6F3-87D5-446B-8240-F03B863B4F34}"/>
                  </a:ext>
                </a:extLst>
              </p14:cNvPr>
              <p14:cNvContentPartPr/>
              <p14:nvPr/>
            </p14:nvContentPartPr>
            <p14:xfrm>
              <a:off x="10074525" y="3476438"/>
              <a:ext cx="5760" cy="2520"/>
            </p14:xfrm>
          </p:contentPart>
        </mc:Choice>
        <mc:Fallback xmlns="">
          <p:pic>
            <p:nvPicPr>
              <p:cNvPr id="209" name="Ink 208">
                <a:extLst>
                  <a:ext uri="{FF2B5EF4-FFF2-40B4-BE49-F238E27FC236}">
                    <a16:creationId xmlns:a16="http://schemas.microsoft.com/office/drawing/2014/main" id="{2B1CE6F3-87D5-446B-8240-F03B863B4F34}"/>
                  </a:ext>
                </a:extLst>
              </p:cNvPr>
              <p:cNvPicPr/>
              <p:nvPr/>
            </p:nvPicPr>
            <p:blipFill>
              <a:blip r:embed="rId3"/>
              <a:stretch>
                <a:fillRect/>
              </a:stretch>
            </p:blipFill>
            <p:spPr>
              <a:xfrm>
                <a:off x="10038525" y="3440438"/>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0" name="Ink 209">
                <a:extLst>
                  <a:ext uri="{FF2B5EF4-FFF2-40B4-BE49-F238E27FC236}">
                    <a16:creationId xmlns:a16="http://schemas.microsoft.com/office/drawing/2014/main" id="{2C2F567F-0331-4359-9D1B-B29F8DB3332B}"/>
                  </a:ext>
                </a:extLst>
              </p14:cNvPr>
              <p14:cNvContentPartPr/>
              <p14:nvPr/>
            </p14:nvContentPartPr>
            <p14:xfrm>
              <a:off x="10533801" y="3479429"/>
              <a:ext cx="5760" cy="2520"/>
            </p14:xfrm>
          </p:contentPart>
        </mc:Choice>
        <mc:Fallback xmlns="">
          <p:pic>
            <p:nvPicPr>
              <p:cNvPr id="210" name="Ink 209">
                <a:extLst>
                  <a:ext uri="{FF2B5EF4-FFF2-40B4-BE49-F238E27FC236}">
                    <a16:creationId xmlns:a16="http://schemas.microsoft.com/office/drawing/2014/main" id="{2C2F567F-0331-4359-9D1B-B29F8DB3332B}"/>
                  </a:ext>
                </a:extLst>
              </p:cNvPr>
              <p:cNvPicPr/>
              <p:nvPr/>
            </p:nvPicPr>
            <p:blipFill>
              <a:blip r:embed="rId3"/>
              <a:stretch>
                <a:fillRect/>
              </a:stretch>
            </p:blipFill>
            <p:spPr>
              <a:xfrm>
                <a:off x="10497801" y="344342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1" name="Ink 210">
                <a:extLst>
                  <a:ext uri="{FF2B5EF4-FFF2-40B4-BE49-F238E27FC236}">
                    <a16:creationId xmlns:a16="http://schemas.microsoft.com/office/drawing/2014/main" id="{89BDD0FC-7CBC-40F3-A2D8-9E555EDE5F70}"/>
                  </a:ext>
                </a:extLst>
              </p14:cNvPr>
              <p14:cNvContentPartPr/>
              <p14:nvPr/>
            </p14:nvContentPartPr>
            <p14:xfrm>
              <a:off x="10983478" y="3477052"/>
              <a:ext cx="5760" cy="2520"/>
            </p14:xfrm>
          </p:contentPart>
        </mc:Choice>
        <mc:Fallback xmlns="">
          <p:pic>
            <p:nvPicPr>
              <p:cNvPr id="211" name="Ink 210">
                <a:extLst>
                  <a:ext uri="{FF2B5EF4-FFF2-40B4-BE49-F238E27FC236}">
                    <a16:creationId xmlns:a16="http://schemas.microsoft.com/office/drawing/2014/main" id="{89BDD0FC-7CBC-40F3-A2D8-9E555EDE5F70}"/>
                  </a:ext>
                </a:extLst>
              </p:cNvPr>
              <p:cNvPicPr/>
              <p:nvPr/>
            </p:nvPicPr>
            <p:blipFill>
              <a:blip r:embed="rId3"/>
              <a:stretch>
                <a:fillRect/>
              </a:stretch>
            </p:blipFill>
            <p:spPr>
              <a:xfrm>
                <a:off x="10947478" y="344105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2" name="Ink 211">
                <a:extLst>
                  <a:ext uri="{FF2B5EF4-FFF2-40B4-BE49-F238E27FC236}">
                    <a16:creationId xmlns:a16="http://schemas.microsoft.com/office/drawing/2014/main" id="{58C66E54-B8D7-4D08-ABC5-2B0273D72630}"/>
                  </a:ext>
                </a:extLst>
              </p14:cNvPr>
              <p14:cNvContentPartPr/>
              <p14:nvPr/>
            </p14:nvContentPartPr>
            <p14:xfrm>
              <a:off x="2236695" y="1604707"/>
              <a:ext cx="5760" cy="2520"/>
            </p14:xfrm>
          </p:contentPart>
        </mc:Choice>
        <mc:Fallback xmlns="">
          <p:pic>
            <p:nvPicPr>
              <p:cNvPr id="212" name="Ink 211">
                <a:extLst>
                  <a:ext uri="{FF2B5EF4-FFF2-40B4-BE49-F238E27FC236}">
                    <a16:creationId xmlns:a16="http://schemas.microsoft.com/office/drawing/2014/main" id="{58C66E54-B8D7-4D08-ABC5-2B0273D72630}"/>
                  </a:ext>
                </a:extLst>
              </p:cNvPr>
              <p:cNvPicPr/>
              <p:nvPr/>
            </p:nvPicPr>
            <p:blipFill>
              <a:blip r:embed="rId3"/>
              <a:stretch>
                <a:fillRect/>
              </a:stretch>
            </p:blipFill>
            <p:spPr>
              <a:xfrm>
                <a:off x="2200695" y="156870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3" name="Ink 212">
                <a:extLst>
                  <a:ext uri="{FF2B5EF4-FFF2-40B4-BE49-F238E27FC236}">
                    <a16:creationId xmlns:a16="http://schemas.microsoft.com/office/drawing/2014/main" id="{00AB85CE-B229-4296-BC0E-36B78D634705}"/>
                  </a:ext>
                </a:extLst>
              </p14:cNvPr>
              <p14:cNvContentPartPr/>
              <p14:nvPr/>
            </p14:nvContentPartPr>
            <p14:xfrm>
              <a:off x="2700726" y="2239846"/>
              <a:ext cx="5760" cy="2520"/>
            </p14:xfrm>
          </p:contentPart>
        </mc:Choice>
        <mc:Fallback xmlns="">
          <p:pic>
            <p:nvPicPr>
              <p:cNvPr id="213" name="Ink 212">
                <a:extLst>
                  <a:ext uri="{FF2B5EF4-FFF2-40B4-BE49-F238E27FC236}">
                    <a16:creationId xmlns:a16="http://schemas.microsoft.com/office/drawing/2014/main" id="{00AB85CE-B229-4296-BC0E-36B78D634705}"/>
                  </a:ext>
                </a:extLst>
              </p:cNvPr>
              <p:cNvPicPr/>
              <p:nvPr/>
            </p:nvPicPr>
            <p:blipFill>
              <a:blip r:embed="rId3"/>
              <a:stretch>
                <a:fillRect/>
              </a:stretch>
            </p:blipFill>
            <p:spPr>
              <a:xfrm>
                <a:off x="2664726" y="2203846"/>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4" name="Ink 213">
                <a:extLst>
                  <a:ext uri="{FF2B5EF4-FFF2-40B4-BE49-F238E27FC236}">
                    <a16:creationId xmlns:a16="http://schemas.microsoft.com/office/drawing/2014/main" id="{A96697E9-E49B-443F-A068-832978E57E42}"/>
                  </a:ext>
                </a:extLst>
              </p14:cNvPr>
              <p14:cNvContentPartPr/>
              <p14:nvPr/>
            </p14:nvContentPartPr>
            <p14:xfrm>
              <a:off x="3140925" y="2574400"/>
              <a:ext cx="5760" cy="2520"/>
            </p14:xfrm>
          </p:contentPart>
        </mc:Choice>
        <mc:Fallback xmlns="">
          <p:pic>
            <p:nvPicPr>
              <p:cNvPr id="214" name="Ink 213">
                <a:extLst>
                  <a:ext uri="{FF2B5EF4-FFF2-40B4-BE49-F238E27FC236}">
                    <a16:creationId xmlns:a16="http://schemas.microsoft.com/office/drawing/2014/main" id="{A96697E9-E49B-443F-A068-832978E57E42}"/>
                  </a:ext>
                </a:extLst>
              </p:cNvPr>
              <p:cNvPicPr/>
              <p:nvPr/>
            </p:nvPicPr>
            <p:blipFill>
              <a:blip r:embed="rId3"/>
              <a:stretch>
                <a:fillRect/>
              </a:stretch>
            </p:blipFill>
            <p:spPr>
              <a:xfrm>
                <a:off x="3104925" y="2538400"/>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5" name="Ink 214">
                <a:extLst>
                  <a:ext uri="{FF2B5EF4-FFF2-40B4-BE49-F238E27FC236}">
                    <a16:creationId xmlns:a16="http://schemas.microsoft.com/office/drawing/2014/main" id="{6F416CA8-4A88-4FC0-A2BD-9C766B1DD0DE}"/>
                  </a:ext>
                </a:extLst>
              </p14:cNvPr>
              <p14:cNvContentPartPr/>
              <p14:nvPr/>
            </p14:nvContentPartPr>
            <p14:xfrm>
              <a:off x="3627936" y="2850434"/>
              <a:ext cx="5760" cy="2520"/>
            </p14:xfrm>
          </p:contentPart>
        </mc:Choice>
        <mc:Fallback xmlns="">
          <p:pic>
            <p:nvPicPr>
              <p:cNvPr id="215" name="Ink 214">
                <a:extLst>
                  <a:ext uri="{FF2B5EF4-FFF2-40B4-BE49-F238E27FC236}">
                    <a16:creationId xmlns:a16="http://schemas.microsoft.com/office/drawing/2014/main" id="{6F416CA8-4A88-4FC0-A2BD-9C766B1DD0DE}"/>
                  </a:ext>
                </a:extLst>
              </p:cNvPr>
              <p:cNvPicPr/>
              <p:nvPr/>
            </p:nvPicPr>
            <p:blipFill>
              <a:blip r:embed="rId3"/>
              <a:stretch>
                <a:fillRect/>
              </a:stretch>
            </p:blipFill>
            <p:spPr>
              <a:xfrm>
                <a:off x="3591936" y="281443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6" name="Ink 215">
                <a:extLst>
                  <a:ext uri="{FF2B5EF4-FFF2-40B4-BE49-F238E27FC236}">
                    <a16:creationId xmlns:a16="http://schemas.microsoft.com/office/drawing/2014/main" id="{5C2A20E4-33AC-474B-BEA1-4F5437CF3BB0}"/>
                  </a:ext>
                </a:extLst>
              </p14:cNvPr>
              <p14:cNvContentPartPr/>
              <p14:nvPr/>
            </p14:nvContentPartPr>
            <p14:xfrm>
              <a:off x="4105872" y="3047727"/>
              <a:ext cx="5760" cy="2520"/>
            </p14:xfrm>
          </p:contentPart>
        </mc:Choice>
        <mc:Fallback xmlns="">
          <p:pic>
            <p:nvPicPr>
              <p:cNvPr id="216" name="Ink 215">
                <a:extLst>
                  <a:ext uri="{FF2B5EF4-FFF2-40B4-BE49-F238E27FC236}">
                    <a16:creationId xmlns:a16="http://schemas.microsoft.com/office/drawing/2014/main" id="{5C2A20E4-33AC-474B-BEA1-4F5437CF3BB0}"/>
                  </a:ext>
                </a:extLst>
              </p:cNvPr>
              <p:cNvPicPr/>
              <p:nvPr/>
            </p:nvPicPr>
            <p:blipFill>
              <a:blip r:embed="rId3"/>
              <a:stretch>
                <a:fillRect/>
              </a:stretch>
            </p:blipFill>
            <p:spPr>
              <a:xfrm>
                <a:off x="4069872" y="301172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7" name="Ink 216">
                <a:extLst>
                  <a:ext uri="{FF2B5EF4-FFF2-40B4-BE49-F238E27FC236}">
                    <a16:creationId xmlns:a16="http://schemas.microsoft.com/office/drawing/2014/main" id="{B2DF2C56-79B5-480E-B7C6-C1D4A2F23852}"/>
                  </a:ext>
                </a:extLst>
              </p14:cNvPr>
              <p14:cNvContentPartPr/>
              <p14:nvPr/>
            </p14:nvContentPartPr>
            <p14:xfrm>
              <a:off x="4572139" y="3202552"/>
              <a:ext cx="5760" cy="2520"/>
            </p14:xfrm>
          </p:contentPart>
        </mc:Choice>
        <mc:Fallback xmlns="">
          <p:pic>
            <p:nvPicPr>
              <p:cNvPr id="217" name="Ink 216">
                <a:extLst>
                  <a:ext uri="{FF2B5EF4-FFF2-40B4-BE49-F238E27FC236}">
                    <a16:creationId xmlns:a16="http://schemas.microsoft.com/office/drawing/2014/main" id="{B2DF2C56-79B5-480E-B7C6-C1D4A2F23852}"/>
                  </a:ext>
                </a:extLst>
              </p:cNvPr>
              <p:cNvPicPr/>
              <p:nvPr/>
            </p:nvPicPr>
            <p:blipFill>
              <a:blip r:embed="rId3"/>
              <a:stretch>
                <a:fillRect/>
              </a:stretch>
            </p:blipFill>
            <p:spPr>
              <a:xfrm>
                <a:off x="4536139" y="316655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8" name="Ink 217">
                <a:extLst>
                  <a:ext uri="{FF2B5EF4-FFF2-40B4-BE49-F238E27FC236}">
                    <a16:creationId xmlns:a16="http://schemas.microsoft.com/office/drawing/2014/main" id="{A4475296-4248-4837-807C-7C4AE11C7E4F}"/>
                  </a:ext>
                </a:extLst>
              </p14:cNvPr>
              <p14:cNvContentPartPr/>
              <p14:nvPr/>
            </p14:nvContentPartPr>
            <p14:xfrm>
              <a:off x="5036832" y="3307885"/>
              <a:ext cx="5760" cy="2520"/>
            </p14:xfrm>
          </p:contentPart>
        </mc:Choice>
        <mc:Fallback xmlns="">
          <p:pic>
            <p:nvPicPr>
              <p:cNvPr id="218" name="Ink 217">
                <a:extLst>
                  <a:ext uri="{FF2B5EF4-FFF2-40B4-BE49-F238E27FC236}">
                    <a16:creationId xmlns:a16="http://schemas.microsoft.com/office/drawing/2014/main" id="{A4475296-4248-4837-807C-7C4AE11C7E4F}"/>
                  </a:ext>
                </a:extLst>
              </p:cNvPr>
              <p:cNvPicPr/>
              <p:nvPr/>
            </p:nvPicPr>
            <p:blipFill>
              <a:blip r:embed="rId3"/>
              <a:stretch>
                <a:fillRect/>
              </a:stretch>
            </p:blipFill>
            <p:spPr>
              <a:xfrm>
                <a:off x="5000832" y="327188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9" name="Ink 218">
                <a:extLst>
                  <a:ext uri="{FF2B5EF4-FFF2-40B4-BE49-F238E27FC236}">
                    <a16:creationId xmlns:a16="http://schemas.microsoft.com/office/drawing/2014/main" id="{820E9895-C35F-476E-9B9B-6C54F2584B31}"/>
                  </a:ext>
                </a:extLst>
              </p14:cNvPr>
              <p14:cNvContentPartPr/>
              <p14:nvPr/>
            </p14:nvContentPartPr>
            <p14:xfrm>
              <a:off x="5484120" y="3391001"/>
              <a:ext cx="5760" cy="2520"/>
            </p14:xfrm>
          </p:contentPart>
        </mc:Choice>
        <mc:Fallback xmlns="">
          <p:pic>
            <p:nvPicPr>
              <p:cNvPr id="219" name="Ink 218">
                <a:extLst>
                  <a:ext uri="{FF2B5EF4-FFF2-40B4-BE49-F238E27FC236}">
                    <a16:creationId xmlns:a16="http://schemas.microsoft.com/office/drawing/2014/main" id="{820E9895-C35F-476E-9B9B-6C54F2584B31}"/>
                  </a:ext>
                </a:extLst>
              </p:cNvPr>
              <p:cNvPicPr/>
              <p:nvPr/>
            </p:nvPicPr>
            <p:blipFill>
              <a:blip r:embed="rId3"/>
              <a:stretch>
                <a:fillRect/>
              </a:stretch>
            </p:blipFill>
            <p:spPr>
              <a:xfrm>
                <a:off x="5448120" y="335500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0" name="Ink 219">
                <a:extLst>
                  <a:ext uri="{FF2B5EF4-FFF2-40B4-BE49-F238E27FC236}">
                    <a16:creationId xmlns:a16="http://schemas.microsoft.com/office/drawing/2014/main" id="{C8C5F985-D140-47B8-AAEE-DCB2E447FA6A}"/>
                  </a:ext>
                </a:extLst>
              </p14:cNvPr>
              <p14:cNvContentPartPr/>
              <p14:nvPr/>
            </p14:nvContentPartPr>
            <p14:xfrm>
              <a:off x="5956107" y="3444766"/>
              <a:ext cx="5760" cy="2520"/>
            </p14:xfrm>
          </p:contentPart>
        </mc:Choice>
        <mc:Fallback xmlns="">
          <p:pic>
            <p:nvPicPr>
              <p:cNvPr id="220" name="Ink 219">
                <a:extLst>
                  <a:ext uri="{FF2B5EF4-FFF2-40B4-BE49-F238E27FC236}">
                    <a16:creationId xmlns:a16="http://schemas.microsoft.com/office/drawing/2014/main" id="{C8C5F985-D140-47B8-AAEE-DCB2E447FA6A}"/>
                  </a:ext>
                </a:extLst>
              </p:cNvPr>
              <p:cNvPicPr/>
              <p:nvPr/>
            </p:nvPicPr>
            <p:blipFill>
              <a:blip r:embed="rId3"/>
              <a:stretch>
                <a:fillRect/>
              </a:stretch>
            </p:blipFill>
            <p:spPr>
              <a:xfrm>
                <a:off x="5920107" y="3408766"/>
                <a:ext cx="77400" cy="74160"/>
              </a:xfrm>
              <a:prstGeom prst="rect">
                <a:avLst/>
              </a:prstGeom>
            </p:spPr>
          </p:pic>
        </mc:Fallback>
      </mc:AlternateContent>
      <p:sp>
        <p:nvSpPr>
          <p:cNvPr id="223" name="Rectangle 222">
            <a:extLst>
              <a:ext uri="{FF2B5EF4-FFF2-40B4-BE49-F238E27FC236}">
                <a16:creationId xmlns:a16="http://schemas.microsoft.com/office/drawing/2014/main" id="{902DFB71-A585-4BF3-A9E1-7B69C2C3DF3F}"/>
              </a:ext>
            </a:extLst>
          </p:cNvPr>
          <p:cNvSpPr/>
          <p:nvPr/>
        </p:nvSpPr>
        <p:spPr>
          <a:xfrm rot="16200000">
            <a:off x="981474" y="1501999"/>
            <a:ext cx="1485727"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Reaction rate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4" name="Rectangle 223">
            <a:extLst>
              <a:ext uri="{FF2B5EF4-FFF2-40B4-BE49-F238E27FC236}">
                <a16:creationId xmlns:a16="http://schemas.microsoft.com/office/drawing/2014/main" id="{032F2BD0-6B37-4BEB-956D-094E6B613D79}"/>
              </a:ext>
            </a:extLst>
          </p:cNvPr>
          <p:cNvSpPr/>
          <p:nvPr/>
        </p:nvSpPr>
        <p:spPr>
          <a:xfrm>
            <a:off x="2350022" y="1373926"/>
            <a:ext cx="30278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Forward reaction rate is high</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6" name="Rectangle 225">
            <a:extLst>
              <a:ext uri="{FF2B5EF4-FFF2-40B4-BE49-F238E27FC236}">
                <a16:creationId xmlns:a16="http://schemas.microsoft.com/office/drawing/2014/main" id="{AE499C24-0E12-4897-ADDF-A50FE5F9A0FF}"/>
              </a:ext>
            </a:extLst>
          </p:cNvPr>
          <p:cNvSpPr/>
          <p:nvPr/>
        </p:nvSpPr>
        <p:spPr>
          <a:xfrm>
            <a:off x="10596264" y="5806412"/>
            <a:ext cx="68961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Time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7" name="Rectangle 226">
            <a:extLst>
              <a:ext uri="{FF2B5EF4-FFF2-40B4-BE49-F238E27FC236}">
                <a16:creationId xmlns:a16="http://schemas.microsoft.com/office/drawing/2014/main" id="{78415AA8-D4B7-4808-AFF8-183C9F799C1C}"/>
              </a:ext>
            </a:extLst>
          </p:cNvPr>
          <p:cNvSpPr/>
          <p:nvPr/>
        </p:nvSpPr>
        <p:spPr>
          <a:xfrm>
            <a:off x="3225751" y="2103573"/>
            <a:ext cx="262924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 (g)</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+ 3H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 (g)</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2NH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3</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9" name="Rectangle 228">
            <a:extLst>
              <a:ext uri="{FF2B5EF4-FFF2-40B4-BE49-F238E27FC236}">
                <a16:creationId xmlns:a16="http://schemas.microsoft.com/office/drawing/2014/main" id="{FFED4048-31A8-438A-A2FD-703F9B3E0239}"/>
              </a:ext>
            </a:extLst>
          </p:cNvPr>
          <p:cNvSpPr/>
          <p:nvPr/>
        </p:nvSpPr>
        <p:spPr>
          <a:xfrm>
            <a:off x="3225751" y="4522130"/>
            <a:ext cx="262924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2NH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3</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(g)</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N</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 (g)</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+ 3H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 (g)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31" name="TextBox 230">
            <a:extLst>
              <a:ext uri="{FF2B5EF4-FFF2-40B4-BE49-F238E27FC236}">
                <a16:creationId xmlns:a16="http://schemas.microsoft.com/office/drawing/2014/main" id="{0685E59F-CC74-4004-A43E-8C2090D2F281}"/>
              </a:ext>
            </a:extLst>
          </p:cNvPr>
          <p:cNvSpPr txBox="1"/>
          <p:nvPr/>
        </p:nvSpPr>
        <p:spPr>
          <a:xfrm>
            <a:off x="5996912" y="3954472"/>
            <a:ext cx="6096810" cy="646331"/>
          </a:xfrm>
          <a:prstGeom prst="rect">
            <a:avLst/>
          </a:prstGeom>
          <a:noFill/>
        </p:spPr>
        <p:txBody>
          <a:bodyPr wrap="square">
            <a:spAutoFit/>
          </a:bodyPr>
          <a:lstStyle/>
          <a:p>
            <a:r>
              <a:rPr lang="en-AU" sz="1800" dirty="0">
                <a:effectLst/>
                <a:latin typeface="Cambria Math" panose="02040503050406030204" pitchFamily="18" charset="0"/>
                <a:ea typeface="Calibri" panose="020F0502020204030204" pitchFamily="34" charset="0"/>
                <a:cs typeface="Times New Roman" panose="02020603050405020304" pitchFamily="18" charset="0"/>
              </a:rPr>
              <a:t>Forward and reverse reaction rates become constant and equilibrium is established</a:t>
            </a:r>
            <a:endParaRPr lang="en-AU" dirty="0"/>
          </a:p>
        </p:txBody>
      </p:sp>
      <p:cxnSp>
        <p:nvCxnSpPr>
          <p:cNvPr id="232" name="Straight Arrow Connector 231">
            <a:extLst>
              <a:ext uri="{FF2B5EF4-FFF2-40B4-BE49-F238E27FC236}">
                <a16:creationId xmlns:a16="http://schemas.microsoft.com/office/drawing/2014/main" id="{FA5D730B-58B3-42F3-8CA1-81F51EBA86E8}"/>
              </a:ext>
            </a:extLst>
          </p:cNvPr>
          <p:cNvCxnSpPr>
            <a:cxnSpLocks/>
          </p:cNvCxnSpPr>
          <p:nvPr/>
        </p:nvCxnSpPr>
        <p:spPr>
          <a:xfrm flipH="1" flipV="1">
            <a:off x="6416691" y="3505500"/>
            <a:ext cx="651374" cy="441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9" name="Straight Arrow Connector 238">
            <a:extLst>
              <a:ext uri="{FF2B5EF4-FFF2-40B4-BE49-F238E27FC236}">
                <a16:creationId xmlns:a16="http://schemas.microsoft.com/office/drawing/2014/main" id="{16CC4327-89E1-4FDD-BC7D-AC07B22BD74D}"/>
              </a:ext>
            </a:extLst>
          </p:cNvPr>
          <p:cNvCxnSpPr>
            <a:cxnSpLocks/>
          </p:cNvCxnSpPr>
          <p:nvPr/>
        </p:nvCxnSpPr>
        <p:spPr>
          <a:xfrm flipH="1">
            <a:off x="4392735" y="2511001"/>
            <a:ext cx="147639" cy="5725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5" name="Straight Arrow Connector 244">
            <a:extLst>
              <a:ext uri="{FF2B5EF4-FFF2-40B4-BE49-F238E27FC236}">
                <a16:creationId xmlns:a16="http://schemas.microsoft.com/office/drawing/2014/main" id="{4EF2AC33-2015-4859-9527-16C9E6E72A84}"/>
              </a:ext>
            </a:extLst>
          </p:cNvPr>
          <p:cNvCxnSpPr>
            <a:cxnSpLocks/>
          </p:cNvCxnSpPr>
          <p:nvPr/>
        </p:nvCxnSpPr>
        <p:spPr>
          <a:xfrm flipH="1" flipV="1">
            <a:off x="4331716" y="3916753"/>
            <a:ext cx="208658" cy="6084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5559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lenoid - Wikipedia">
            <a:extLst>
              <a:ext uri="{FF2B5EF4-FFF2-40B4-BE49-F238E27FC236}">
                <a16:creationId xmlns:a16="http://schemas.microsoft.com/office/drawing/2014/main" id="{2F2159D3-71D6-483C-AD89-C49EE86996DB}"/>
              </a:ext>
            </a:extLst>
          </p:cNvPr>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43350">
            <a:off x="3928403" y="512872"/>
            <a:ext cx="7587218" cy="2691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lenoid - Wikipedia">
            <a:extLst>
              <a:ext uri="{FF2B5EF4-FFF2-40B4-BE49-F238E27FC236}">
                <a16:creationId xmlns:a16="http://schemas.microsoft.com/office/drawing/2014/main" id="{350E9C54-04DB-409B-9825-0AC3BD3C9A47}"/>
              </a:ext>
            </a:extLst>
          </p:cNvPr>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43350">
            <a:off x="161298" y="3718928"/>
            <a:ext cx="7587218" cy="269131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0D8D24F0-3C59-4C4C-BBA2-22C3783BA541}"/>
              </a:ext>
            </a:extLst>
          </p:cNvPr>
          <p:cNvCxnSpPr>
            <a:cxnSpLocks/>
          </p:cNvCxnSpPr>
          <p:nvPr/>
        </p:nvCxnSpPr>
        <p:spPr>
          <a:xfrm flipH="1">
            <a:off x="1929579" y="2576946"/>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1" name="Rectangle 10">
            <a:extLst>
              <a:ext uri="{FF2B5EF4-FFF2-40B4-BE49-F238E27FC236}">
                <a16:creationId xmlns:a16="http://schemas.microsoft.com/office/drawing/2014/main" id="{66F8758D-2B8C-4928-9C34-EFF9277BB205}"/>
              </a:ext>
            </a:extLst>
          </p:cNvPr>
          <p:cNvSpPr/>
          <p:nvPr/>
        </p:nvSpPr>
        <p:spPr>
          <a:xfrm>
            <a:off x="2415979" y="2499083"/>
            <a:ext cx="463588" cy="463075"/>
          </a:xfrm>
          <a:prstGeom prst="rect">
            <a:avLst/>
          </a:prstGeom>
          <a:noFill/>
        </p:spPr>
        <p:txBody>
          <a:bodyPr wrap="none" lIns="91440" tIns="45720" rIns="91440" bIns="45720">
            <a:spAutoFit/>
          </a:bodyPr>
          <a:lstStyle/>
          <a:p>
            <a:pPr>
              <a:lnSpc>
                <a:spcPct val="150000"/>
              </a:lnSpc>
              <a:spcAft>
                <a:spcPts val="800"/>
              </a:spcAft>
            </a:pPr>
            <a:r>
              <a:rPr lang="el-GR" sz="1800" dirty="0">
                <a:effectLst/>
                <a:latin typeface="Cambria Math" panose="02040503050406030204" pitchFamily="18" charset="0"/>
                <a:ea typeface="DengXian" panose="02010600030101010101" pitchFamily="2" charset="-122"/>
                <a:cs typeface="Times New Roman" panose="02020603050405020304" pitchFamily="18" charset="0"/>
              </a:rPr>
              <a:t>Δ</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502FE6F-2C90-4EF6-A3FB-B72921199165}"/>
              </a:ext>
            </a:extLst>
          </p:cNvPr>
          <p:cNvSpPr/>
          <p:nvPr/>
        </p:nvSpPr>
        <p:spPr>
          <a:xfrm>
            <a:off x="2169917" y="2962158"/>
            <a:ext cx="955711"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induction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932473F7-DB58-41DF-88E2-BCDC70E3456A}"/>
              </a:ext>
            </a:extLst>
          </p:cNvPr>
          <p:cNvCxnSpPr>
            <a:cxnSpLocks/>
          </p:cNvCxnSpPr>
          <p:nvPr/>
        </p:nvCxnSpPr>
        <p:spPr>
          <a:xfrm>
            <a:off x="1929578" y="3041073"/>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3D29FBE-CBE9-4A1B-8A30-C8C11973D166}"/>
              </a:ext>
            </a:extLst>
          </p:cNvPr>
          <p:cNvCxnSpPr>
            <a:cxnSpLocks/>
          </p:cNvCxnSpPr>
          <p:nvPr/>
        </p:nvCxnSpPr>
        <p:spPr>
          <a:xfrm>
            <a:off x="9819743" y="5726192"/>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5" name="Rectangle 14">
            <a:extLst>
              <a:ext uri="{FF2B5EF4-FFF2-40B4-BE49-F238E27FC236}">
                <a16:creationId xmlns:a16="http://schemas.microsoft.com/office/drawing/2014/main" id="{1602A8FA-F4B4-4DE2-8628-FDCD4263B2AA}"/>
              </a:ext>
            </a:extLst>
          </p:cNvPr>
          <p:cNvSpPr/>
          <p:nvPr/>
        </p:nvSpPr>
        <p:spPr>
          <a:xfrm>
            <a:off x="10306143" y="5648329"/>
            <a:ext cx="463588" cy="463075"/>
          </a:xfrm>
          <a:prstGeom prst="rect">
            <a:avLst/>
          </a:prstGeom>
          <a:noFill/>
        </p:spPr>
        <p:txBody>
          <a:bodyPr wrap="none" lIns="91440" tIns="45720" rIns="91440" bIns="45720">
            <a:spAutoFit/>
          </a:bodyPr>
          <a:lstStyle/>
          <a:p>
            <a:pPr>
              <a:lnSpc>
                <a:spcPct val="150000"/>
              </a:lnSpc>
              <a:spcAft>
                <a:spcPts val="800"/>
              </a:spcAft>
            </a:pPr>
            <a:r>
              <a:rPr lang="el-GR" sz="1800" dirty="0">
                <a:effectLst/>
                <a:latin typeface="Cambria Math" panose="02040503050406030204" pitchFamily="18" charset="0"/>
                <a:ea typeface="DengXian" panose="02010600030101010101" pitchFamily="2" charset="-122"/>
                <a:cs typeface="Times New Roman" panose="02020603050405020304" pitchFamily="18" charset="0"/>
              </a:rPr>
              <a:t>Δ</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3078BF7-4E17-4046-ABC9-15C7B7B177A0}"/>
              </a:ext>
            </a:extLst>
          </p:cNvPr>
          <p:cNvSpPr/>
          <p:nvPr/>
        </p:nvSpPr>
        <p:spPr>
          <a:xfrm>
            <a:off x="10060081" y="6111404"/>
            <a:ext cx="955711"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B</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induction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3FDBF2BD-D437-401F-928A-902687D650CD}"/>
              </a:ext>
            </a:extLst>
          </p:cNvPr>
          <p:cNvCxnSpPr>
            <a:cxnSpLocks/>
          </p:cNvCxnSpPr>
          <p:nvPr/>
        </p:nvCxnSpPr>
        <p:spPr>
          <a:xfrm flipH="1">
            <a:off x="9819742" y="6190319"/>
            <a:ext cx="129853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pic>
        <p:nvPicPr>
          <p:cNvPr id="19" name="Picture 2" descr="Part a of the figure shows a bar magnet held horizontal and moved into a coil held in the same plane. The magnet is moved in such a way that the north pole of the magnet is shown to face the coil. The magnetic lines of force are shown to emerge out from the North Pole. The magnetic field associated with the bar magnet is given as B mag. The strength of the magnetic field increases in the coil. The current induced in the coil I creates another field B coil, in the opposite direction of the bar magnet to oppose the increase. So B mag and B coil are in opposite directions. In part b of the diagram, the magnet is moved away from the coil. The magnet is moved in such a way that the north pole of the magnet is shown to face the coil. The magnetic lines of force are shown to emerge out from the North Pole. The magnetic field associated with the bar magnet is given as B mag. The current induced in the coil I creates another field B coil, in the same direction as the field of the bar magnet. So B mag and B coil are in same directions. Part c of the figure shows a bar magnet held horizontal and moved into a coil held in the same plane. The magnet is moved in such a way that the south pole of the magnet is shown to face the coil. The magnetic lines of force are shown to merge into the South Pole. The magnetic field associated with the bar magnet is given as B mag. The current induced in the coil I, creates another field B coil, in the opposite direction of field of the bar magnet. So B mag and B coil are in opposite directions.">
            <a:extLst>
              <a:ext uri="{FF2B5EF4-FFF2-40B4-BE49-F238E27FC236}">
                <a16:creationId xmlns:a16="http://schemas.microsoft.com/office/drawing/2014/main" id="{3323067F-FA8B-4024-810C-3E3C0BC551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6" t="73029" r="48052" b="5961"/>
          <a:stretch/>
        </p:blipFill>
        <p:spPr bwMode="auto">
          <a:xfrm>
            <a:off x="7863787" y="3891600"/>
            <a:ext cx="3686345" cy="14408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art a of the figure shows a bar magnet held horizontal and moved into a coil held in the same plane. The magnet is moved in such a way that the north pole of the magnet is shown to face the coil. The magnetic lines of force are shown to emerge out from the North Pole. The magnetic field associated with the bar magnet is given as B mag. The strength of the magnetic field increases in the coil. The current induced in the coil I creates another field B coil, in the opposite direction of the bar magnet to oppose the increase. So B mag and B coil are in opposite directions. In part b of the diagram, the magnet is moved away from the coil. The magnet is moved in such a way that the north pole of the magnet is shown to face the coil. The magnetic lines of force are shown to emerge out from the North Pole. The magnetic field associated with the bar magnet is given as B mag. The current induced in the coil I creates another field B coil, in the same direction as the field of the bar magnet. So B mag and B coil are in same directions. Part c of the figure shows a bar magnet held horizontal and moved into a coil held in the same plane. The magnet is moved in such a way that the south pole of the magnet is shown to face the coil. The magnetic lines of force are shown to merge into the South Pole. The magnetic field associated with the bar magnet is given as B mag. The current induced in the coil I, creates another field B coil, in the opposite direction of field of the bar magnet. So B mag and B coil are in opposite directions.">
            <a:extLst>
              <a:ext uri="{FF2B5EF4-FFF2-40B4-BE49-F238E27FC236}">
                <a16:creationId xmlns:a16="http://schemas.microsoft.com/office/drawing/2014/main" id="{8D479B2D-CDE1-4E67-8248-D86912BB53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6" t="73029" r="48052" b="5961"/>
          <a:stretch/>
        </p:blipFill>
        <p:spPr bwMode="auto">
          <a:xfrm>
            <a:off x="268562" y="904010"/>
            <a:ext cx="3686345" cy="14408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3DE2023-226B-4553-A9E5-C1957F0E2DFC}"/>
              </a:ext>
            </a:extLst>
          </p:cNvPr>
          <p:cNvSpPr/>
          <p:nvPr/>
        </p:nvSpPr>
        <p:spPr>
          <a:xfrm>
            <a:off x="9105527" y="4869398"/>
            <a:ext cx="3016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4AECAAE-AB5F-4A26-8E3C-D79DCE63A0D6}"/>
              </a:ext>
            </a:extLst>
          </p:cNvPr>
          <p:cNvSpPr/>
          <p:nvPr/>
        </p:nvSpPr>
        <p:spPr>
          <a:xfrm>
            <a:off x="1497832" y="1881808"/>
            <a:ext cx="3016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v</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44411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5" name="Straight Arrow Connector 104">
            <a:extLst>
              <a:ext uri="{FF2B5EF4-FFF2-40B4-BE49-F238E27FC236}">
                <a16:creationId xmlns:a16="http://schemas.microsoft.com/office/drawing/2014/main" id="{F1E86C00-9AEB-4F56-8E78-51369278527E}"/>
              </a:ext>
            </a:extLst>
          </p:cNvPr>
          <p:cNvCxnSpPr>
            <a:cxnSpLocks/>
          </p:cNvCxnSpPr>
          <p:nvPr/>
        </p:nvCxnSpPr>
        <p:spPr>
          <a:xfrm>
            <a:off x="2057400" y="832757"/>
            <a:ext cx="0" cy="488768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6" name="Straight Arrow Connector 105">
            <a:extLst>
              <a:ext uri="{FF2B5EF4-FFF2-40B4-BE49-F238E27FC236}">
                <a16:creationId xmlns:a16="http://schemas.microsoft.com/office/drawing/2014/main" id="{5A12C177-A78E-4393-B4BD-CED6F8969CD0}"/>
              </a:ext>
            </a:extLst>
          </p:cNvPr>
          <p:cNvCxnSpPr>
            <a:cxnSpLocks/>
          </p:cNvCxnSpPr>
          <p:nvPr/>
        </p:nvCxnSpPr>
        <p:spPr>
          <a:xfrm flipH="1">
            <a:off x="2047873" y="5720443"/>
            <a:ext cx="9250250" cy="1"/>
          </a:xfrm>
          <a:prstGeom prst="straightConnector1">
            <a:avLst/>
          </a:prstGeom>
        </p:spPr>
        <p:style>
          <a:lnRef idx="3">
            <a:schemeClr val="dk1"/>
          </a:lnRef>
          <a:fillRef idx="0">
            <a:schemeClr val="dk1"/>
          </a:fillRef>
          <a:effectRef idx="2">
            <a:schemeClr val="dk1"/>
          </a:effectRef>
          <a:fontRef idx="minor">
            <a:schemeClr val="tx1"/>
          </a:fontRef>
        </p:style>
      </p:cxnSp>
      <p:sp>
        <p:nvSpPr>
          <p:cNvPr id="107" name="Isosceles Triangle 106">
            <a:extLst>
              <a:ext uri="{FF2B5EF4-FFF2-40B4-BE49-F238E27FC236}">
                <a16:creationId xmlns:a16="http://schemas.microsoft.com/office/drawing/2014/main" id="{9555F944-D343-4B7C-81BC-C01C336CF64B}"/>
              </a:ext>
            </a:extLst>
          </p:cNvPr>
          <p:cNvSpPr/>
          <p:nvPr/>
        </p:nvSpPr>
        <p:spPr>
          <a:xfrm>
            <a:off x="1932845" y="701022"/>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08" name="Isosceles Triangle 107">
            <a:extLst>
              <a:ext uri="{FF2B5EF4-FFF2-40B4-BE49-F238E27FC236}">
                <a16:creationId xmlns:a16="http://schemas.microsoft.com/office/drawing/2014/main" id="{D50A8D6D-6C04-4688-877A-C945EBF521E7}"/>
              </a:ext>
            </a:extLst>
          </p:cNvPr>
          <p:cNvSpPr/>
          <p:nvPr/>
        </p:nvSpPr>
        <p:spPr>
          <a:xfrm rot="5400000">
            <a:off x="11183095" y="5588710"/>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09" name="Arc 108">
            <a:extLst>
              <a:ext uri="{FF2B5EF4-FFF2-40B4-BE49-F238E27FC236}">
                <a16:creationId xmlns:a16="http://schemas.microsoft.com/office/drawing/2014/main" id="{B65C1D82-FEDE-43BD-BDF6-885AD5B67066}"/>
              </a:ext>
            </a:extLst>
          </p:cNvPr>
          <p:cNvSpPr/>
          <p:nvPr/>
        </p:nvSpPr>
        <p:spPr>
          <a:xfrm rot="10800000">
            <a:off x="2040938" y="-1634482"/>
            <a:ext cx="9286785" cy="4887687"/>
          </a:xfrm>
          <a:prstGeom prst="arc">
            <a:avLst>
              <a:gd name="adj1" fmla="val 16202322"/>
              <a:gd name="adj2" fmla="val 2144554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110" name="Arc 109">
            <a:extLst>
              <a:ext uri="{FF2B5EF4-FFF2-40B4-BE49-F238E27FC236}">
                <a16:creationId xmlns:a16="http://schemas.microsoft.com/office/drawing/2014/main" id="{33FAAFB5-FBDF-4608-B8D6-9E5780776E32}"/>
              </a:ext>
            </a:extLst>
          </p:cNvPr>
          <p:cNvSpPr/>
          <p:nvPr/>
        </p:nvSpPr>
        <p:spPr>
          <a:xfrm rot="10800000" flipV="1">
            <a:off x="2055373" y="3481512"/>
            <a:ext cx="9286785" cy="4887687"/>
          </a:xfrm>
          <a:prstGeom prst="arc">
            <a:avLst>
              <a:gd name="adj1" fmla="val 16202322"/>
              <a:gd name="adj2" fmla="val 2144554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111" name="Straight Arrow Connector 110">
            <a:extLst>
              <a:ext uri="{FF2B5EF4-FFF2-40B4-BE49-F238E27FC236}">
                <a16:creationId xmlns:a16="http://schemas.microsoft.com/office/drawing/2014/main" id="{8A86C04C-39B3-40DD-800E-658708CCAB2A}"/>
              </a:ext>
            </a:extLst>
          </p:cNvPr>
          <p:cNvCxnSpPr>
            <a:cxnSpLocks/>
          </p:cNvCxnSpPr>
          <p:nvPr/>
        </p:nvCxnSpPr>
        <p:spPr>
          <a:xfrm flipV="1">
            <a:off x="6682526" y="3475652"/>
            <a:ext cx="4366474" cy="5444"/>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2" name="Straight Arrow Connector 111">
            <a:extLst>
              <a:ext uri="{FF2B5EF4-FFF2-40B4-BE49-F238E27FC236}">
                <a16:creationId xmlns:a16="http://schemas.microsoft.com/office/drawing/2014/main" id="{4BD0CA3E-761D-48C4-884B-BA63C4E6FAF5}"/>
              </a:ext>
            </a:extLst>
          </p:cNvPr>
          <p:cNvCxnSpPr>
            <a:cxnSpLocks/>
          </p:cNvCxnSpPr>
          <p:nvPr/>
        </p:nvCxnSpPr>
        <p:spPr>
          <a:xfrm>
            <a:off x="2290960"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3" name="Straight Arrow Connector 112">
            <a:extLst>
              <a:ext uri="{FF2B5EF4-FFF2-40B4-BE49-F238E27FC236}">
                <a16:creationId xmlns:a16="http://schemas.microsoft.com/office/drawing/2014/main" id="{8B2CBE03-6392-456B-8CED-4FCFEE756B33}"/>
              </a:ext>
            </a:extLst>
          </p:cNvPr>
          <p:cNvCxnSpPr>
            <a:cxnSpLocks/>
          </p:cNvCxnSpPr>
          <p:nvPr/>
        </p:nvCxnSpPr>
        <p:spPr>
          <a:xfrm>
            <a:off x="2523125"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4" name="Straight Arrow Connector 113">
            <a:extLst>
              <a:ext uri="{FF2B5EF4-FFF2-40B4-BE49-F238E27FC236}">
                <a16:creationId xmlns:a16="http://schemas.microsoft.com/office/drawing/2014/main" id="{D866DE9F-B0FF-42AB-9475-E97CBFBB0EC8}"/>
              </a:ext>
            </a:extLst>
          </p:cNvPr>
          <p:cNvCxnSpPr>
            <a:cxnSpLocks/>
          </p:cNvCxnSpPr>
          <p:nvPr/>
        </p:nvCxnSpPr>
        <p:spPr>
          <a:xfrm>
            <a:off x="2745790"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0ECCE0D1-36D1-4CAF-8478-78FCECC165AC}"/>
              </a:ext>
            </a:extLst>
          </p:cNvPr>
          <p:cNvCxnSpPr>
            <a:cxnSpLocks/>
          </p:cNvCxnSpPr>
          <p:nvPr/>
        </p:nvCxnSpPr>
        <p:spPr>
          <a:xfrm>
            <a:off x="2977955"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6" name="Straight Arrow Connector 115">
            <a:extLst>
              <a:ext uri="{FF2B5EF4-FFF2-40B4-BE49-F238E27FC236}">
                <a16:creationId xmlns:a16="http://schemas.microsoft.com/office/drawing/2014/main" id="{4AEF2B0F-6F3E-426B-B023-7BE00B3411CF}"/>
              </a:ext>
            </a:extLst>
          </p:cNvPr>
          <p:cNvCxnSpPr>
            <a:cxnSpLocks/>
          </p:cNvCxnSpPr>
          <p:nvPr/>
        </p:nvCxnSpPr>
        <p:spPr>
          <a:xfrm>
            <a:off x="320417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7" name="Straight Arrow Connector 116">
            <a:extLst>
              <a:ext uri="{FF2B5EF4-FFF2-40B4-BE49-F238E27FC236}">
                <a16:creationId xmlns:a16="http://schemas.microsoft.com/office/drawing/2014/main" id="{889F5642-7F5A-441E-AC31-405F99CA2021}"/>
              </a:ext>
            </a:extLst>
          </p:cNvPr>
          <p:cNvCxnSpPr>
            <a:cxnSpLocks/>
          </p:cNvCxnSpPr>
          <p:nvPr/>
        </p:nvCxnSpPr>
        <p:spPr>
          <a:xfrm>
            <a:off x="343633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8" name="Straight Arrow Connector 117">
            <a:extLst>
              <a:ext uri="{FF2B5EF4-FFF2-40B4-BE49-F238E27FC236}">
                <a16:creationId xmlns:a16="http://schemas.microsoft.com/office/drawing/2014/main" id="{611CD4EF-4474-4D97-8316-47A95D5915F3}"/>
              </a:ext>
            </a:extLst>
          </p:cNvPr>
          <p:cNvCxnSpPr>
            <a:cxnSpLocks/>
          </p:cNvCxnSpPr>
          <p:nvPr/>
        </p:nvCxnSpPr>
        <p:spPr>
          <a:xfrm>
            <a:off x="365900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9" name="Straight Arrow Connector 118">
            <a:extLst>
              <a:ext uri="{FF2B5EF4-FFF2-40B4-BE49-F238E27FC236}">
                <a16:creationId xmlns:a16="http://schemas.microsoft.com/office/drawing/2014/main" id="{5ADBCF50-216F-480B-A95A-6A5A0B706CF9}"/>
              </a:ext>
            </a:extLst>
          </p:cNvPr>
          <p:cNvCxnSpPr>
            <a:cxnSpLocks/>
          </p:cNvCxnSpPr>
          <p:nvPr/>
        </p:nvCxnSpPr>
        <p:spPr>
          <a:xfrm>
            <a:off x="389116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0" name="Straight Arrow Connector 119">
            <a:extLst>
              <a:ext uri="{FF2B5EF4-FFF2-40B4-BE49-F238E27FC236}">
                <a16:creationId xmlns:a16="http://schemas.microsoft.com/office/drawing/2014/main" id="{A3204A29-8324-4433-AFFB-91647E61E95C}"/>
              </a:ext>
            </a:extLst>
          </p:cNvPr>
          <p:cNvCxnSpPr>
            <a:cxnSpLocks/>
          </p:cNvCxnSpPr>
          <p:nvPr/>
        </p:nvCxnSpPr>
        <p:spPr>
          <a:xfrm>
            <a:off x="412213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1" name="Straight Arrow Connector 120">
            <a:extLst>
              <a:ext uri="{FF2B5EF4-FFF2-40B4-BE49-F238E27FC236}">
                <a16:creationId xmlns:a16="http://schemas.microsoft.com/office/drawing/2014/main" id="{E19EEAB7-1465-4ACE-B3E9-E17018541538}"/>
              </a:ext>
            </a:extLst>
          </p:cNvPr>
          <p:cNvCxnSpPr>
            <a:cxnSpLocks/>
          </p:cNvCxnSpPr>
          <p:nvPr/>
        </p:nvCxnSpPr>
        <p:spPr>
          <a:xfrm>
            <a:off x="435430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2" name="Straight Arrow Connector 121">
            <a:extLst>
              <a:ext uri="{FF2B5EF4-FFF2-40B4-BE49-F238E27FC236}">
                <a16:creationId xmlns:a16="http://schemas.microsoft.com/office/drawing/2014/main" id="{3456DCDC-5E07-4CA5-89AC-A2B6DC0CE2C3}"/>
              </a:ext>
            </a:extLst>
          </p:cNvPr>
          <p:cNvCxnSpPr>
            <a:cxnSpLocks/>
          </p:cNvCxnSpPr>
          <p:nvPr/>
        </p:nvCxnSpPr>
        <p:spPr>
          <a:xfrm>
            <a:off x="457696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3" name="Straight Arrow Connector 122">
            <a:extLst>
              <a:ext uri="{FF2B5EF4-FFF2-40B4-BE49-F238E27FC236}">
                <a16:creationId xmlns:a16="http://schemas.microsoft.com/office/drawing/2014/main" id="{0FE5A18E-4918-45A0-9D01-FD2175DFEB8B}"/>
              </a:ext>
            </a:extLst>
          </p:cNvPr>
          <p:cNvCxnSpPr>
            <a:cxnSpLocks/>
          </p:cNvCxnSpPr>
          <p:nvPr/>
        </p:nvCxnSpPr>
        <p:spPr>
          <a:xfrm>
            <a:off x="480913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4" name="Straight Arrow Connector 123">
            <a:extLst>
              <a:ext uri="{FF2B5EF4-FFF2-40B4-BE49-F238E27FC236}">
                <a16:creationId xmlns:a16="http://schemas.microsoft.com/office/drawing/2014/main" id="{2A23688E-979E-42CF-A085-300B23624AFD}"/>
              </a:ext>
            </a:extLst>
          </p:cNvPr>
          <p:cNvCxnSpPr>
            <a:cxnSpLocks/>
          </p:cNvCxnSpPr>
          <p:nvPr/>
        </p:nvCxnSpPr>
        <p:spPr>
          <a:xfrm>
            <a:off x="503534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5" name="Straight Arrow Connector 124">
            <a:extLst>
              <a:ext uri="{FF2B5EF4-FFF2-40B4-BE49-F238E27FC236}">
                <a16:creationId xmlns:a16="http://schemas.microsoft.com/office/drawing/2014/main" id="{A317C3B0-388C-4B04-9351-D62D4F9039D2}"/>
              </a:ext>
            </a:extLst>
          </p:cNvPr>
          <p:cNvCxnSpPr>
            <a:cxnSpLocks/>
          </p:cNvCxnSpPr>
          <p:nvPr/>
        </p:nvCxnSpPr>
        <p:spPr>
          <a:xfrm>
            <a:off x="526751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6" name="Straight Arrow Connector 125">
            <a:extLst>
              <a:ext uri="{FF2B5EF4-FFF2-40B4-BE49-F238E27FC236}">
                <a16:creationId xmlns:a16="http://schemas.microsoft.com/office/drawing/2014/main" id="{37B77432-CF39-46EF-93AE-74687CB1A780}"/>
              </a:ext>
            </a:extLst>
          </p:cNvPr>
          <p:cNvCxnSpPr>
            <a:cxnSpLocks/>
          </p:cNvCxnSpPr>
          <p:nvPr/>
        </p:nvCxnSpPr>
        <p:spPr>
          <a:xfrm>
            <a:off x="549017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7" name="Straight Arrow Connector 126">
            <a:extLst>
              <a:ext uri="{FF2B5EF4-FFF2-40B4-BE49-F238E27FC236}">
                <a16:creationId xmlns:a16="http://schemas.microsoft.com/office/drawing/2014/main" id="{51F0818B-1173-46B6-A8CB-ED9FBBE42F00}"/>
              </a:ext>
            </a:extLst>
          </p:cNvPr>
          <p:cNvCxnSpPr>
            <a:cxnSpLocks/>
          </p:cNvCxnSpPr>
          <p:nvPr/>
        </p:nvCxnSpPr>
        <p:spPr>
          <a:xfrm>
            <a:off x="572234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8" name="Straight Arrow Connector 127">
            <a:extLst>
              <a:ext uri="{FF2B5EF4-FFF2-40B4-BE49-F238E27FC236}">
                <a16:creationId xmlns:a16="http://schemas.microsoft.com/office/drawing/2014/main" id="{A4FCA99B-2903-4907-B59A-6E5D95D54D39}"/>
              </a:ext>
            </a:extLst>
          </p:cNvPr>
          <p:cNvCxnSpPr>
            <a:cxnSpLocks/>
          </p:cNvCxnSpPr>
          <p:nvPr/>
        </p:nvCxnSpPr>
        <p:spPr>
          <a:xfrm>
            <a:off x="594907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9" name="Straight Arrow Connector 128">
            <a:extLst>
              <a:ext uri="{FF2B5EF4-FFF2-40B4-BE49-F238E27FC236}">
                <a16:creationId xmlns:a16="http://schemas.microsoft.com/office/drawing/2014/main" id="{04293FDE-0174-4CFE-A26F-3F3748D03018}"/>
              </a:ext>
            </a:extLst>
          </p:cNvPr>
          <p:cNvCxnSpPr>
            <a:cxnSpLocks/>
          </p:cNvCxnSpPr>
          <p:nvPr/>
        </p:nvCxnSpPr>
        <p:spPr>
          <a:xfrm>
            <a:off x="618124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0" name="Straight Arrow Connector 129">
            <a:extLst>
              <a:ext uri="{FF2B5EF4-FFF2-40B4-BE49-F238E27FC236}">
                <a16:creationId xmlns:a16="http://schemas.microsoft.com/office/drawing/2014/main" id="{2A8AE888-2B6C-4761-BF83-18F6AC367F3E}"/>
              </a:ext>
            </a:extLst>
          </p:cNvPr>
          <p:cNvCxnSpPr>
            <a:cxnSpLocks/>
          </p:cNvCxnSpPr>
          <p:nvPr/>
        </p:nvCxnSpPr>
        <p:spPr>
          <a:xfrm>
            <a:off x="6403906"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1" name="Straight Arrow Connector 130">
            <a:extLst>
              <a:ext uri="{FF2B5EF4-FFF2-40B4-BE49-F238E27FC236}">
                <a16:creationId xmlns:a16="http://schemas.microsoft.com/office/drawing/2014/main" id="{00D4BD16-CD03-4558-A03F-106280226A08}"/>
              </a:ext>
            </a:extLst>
          </p:cNvPr>
          <p:cNvCxnSpPr>
            <a:cxnSpLocks/>
          </p:cNvCxnSpPr>
          <p:nvPr/>
        </p:nvCxnSpPr>
        <p:spPr>
          <a:xfrm>
            <a:off x="6636071"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3C5E6597-55C1-4A98-A29F-03346D309CE2}"/>
              </a:ext>
            </a:extLst>
          </p:cNvPr>
          <p:cNvCxnSpPr>
            <a:cxnSpLocks/>
          </p:cNvCxnSpPr>
          <p:nvPr/>
        </p:nvCxnSpPr>
        <p:spPr>
          <a:xfrm>
            <a:off x="686228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CF5DBF9A-6E4F-4A44-8E1A-C6C0B76D46B1}"/>
              </a:ext>
            </a:extLst>
          </p:cNvPr>
          <p:cNvCxnSpPr>
            <a:cxnSpLocks/>
          </p:cNvCxnSpPr>
          <p:nvPr/>
        </p:nvCxnSpPr>
        <p:spPr>
          <a:xfrm>
            <a:off x="709445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4" name="Straight Arrow Connector 133">
            <a:extLst>
              <a:ext uri="{FF2B5EF4-FFF2-40B4-BE49-F238E27FC236}">
                <a16:creationId xmlns:a16="http://schemas.microsoft.com/office/drawing/2014/main" id="{648003E0-2E5C-4DBE-A057-F473A95B9763}"/>
              </a:ext>
            </a:extLst>
          </p:cNvPr>
          <p:cNvCxnSpPr>
            <a:cxnSpLocks/>
          </p:cNvCxnSpPr>
          <p:nvPr/>
        </p:nvCxnSpPr>
        <p:spPr>
          <a:xfrm>
            <a:off x="731711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5" name="Straight Arrow Connector 134">
            <a:extLst>
              <a:ext uri="{FF2B5EF4-FFF2-40B4-BE49-F238E27FC236}">
                <a16:creationId xmlns:a16="http://schemas.microsoft.com/office/drawing/2014/main" id="{5174E9FA-1FF2-4713-8B5C-DFBCD421E1E4}"/>
              </a:ext>
            </a:extLst>
          </p:cNvPr>
          <p:cNvCxnSpPr>
            <a:cxnSpLocks/>
          </p:cNvCxnSpPr>
          <p:nvPr/>
        </p:nvCxnSpPr>
        <p:spPr>
          <a:xfrm>
            <a:off x="754928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6" name="Straight Arrow Connector 135">
            <a:extLst>
              <a:ext uri="{FF2B5EF4-FFF2-40B4-BE49-F238E27FC236}">
                <a16:creationId xmlns:a16="http://schemas.microsoft.com/office/drawing/2014/main" id="{D7458458-DDAD-496C-A6B1-FE725CA2E7EB}"/>
              </a:ext>
            </a:extLst>
          </p:cNvPr>
          <p:cNvCxnSpPr>
            <a:cxnSpLocks/>
          </p:cNvCxnSpPr>
          <p:nvPr/>
        </p:nvCxnSpPr>
        <p:spPr>
          <a:xfrm>
            <a:off x="778025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11EE3148-2292-423F-933F-75D33184CED8}"/>
              </a:ext>
            </a:extLst>
          </p:cNvPr>
          <p:cNvCxnSpPr>
            <a:cxnSpLocks/>
          </p:cNvCxnSpPr>
          <p:nvPr/>
        </p:nvCxnSpPr>
        <p:spPr>
          <a:xfrm>
            <a:off x="801241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8" name="Straight Arrow Connector 137">
            <a:extLst>
              <a:ext uri="{FF2B5EF4-FFF2-40B4-BE49-F238E27FC236}">
                <a16:creationId xmlns:a16="http://schemas.microsoft.com/office/drawing/2014/main" id="{7712462E-B20D-47D8-A157-3C435AB960AF}"/>
              </a:ext>
            </a:extLst>
          </p:cNvPr>
          <p:cNvCxnSpPr>
            <a:cxnSpLocks/>
          </p:cNvCxnSpPr>
          <p:nvPr/>
        </p:nvCxnSpPr>
        <p:spPr>
          <a:xfrm>
            <a:off x="823508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9" name="Straight Arrow Connector 138">
            <a:extLst>
              <a:ext uri="{FF2B5EF4-FFF2-40B4-BE49-F238E27FC236}">
                <a16:creationId xmlns:a16="http://schemas.microsoft.com/office/drawing/2014/main" id="{0005EADB-CD1A-462A-A5E8-7A78698FFEC6}"/>
              </a:ext>
            </a:extLst>
          </p:cNvPr>
          <p:cNvCxnSpPr>
            <a:cxnSpLocks/>
          </p:cNvCxnSpPr>
          <p:nvPr/>
        </p:nvCxnSpPr>
        <p:spPr>
          <a:xfrm>
            <a:off x="846724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0" name="Straight Arrow Connector 139">
            <a:extLst>
              <a:ext uri="{FF2B5EF4-FFF2-40B4-BE49-F238E27FC236}">
                <a16:creationId xmlns:a16="http://schemas.microsoft.com/office/drawing/2014/main" id="{84C561AF-D2D6-4AF2-A52B-E7647F7FC002}"/>
              </a:ext>
            </a:extLst>
          </p:cNvPr>
          <p:cNvCxnSpPr>
            <a:cxnSpLocks/>
          </p:cNvCxnSpPr>
          <p:nvPr/>
        </p:nvCxnSpPr>
        <p:spPr>
          <a:xfrm>
            <a:off x="8693464"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1" name="Straight Arrow Connector 140">
            <a:extLst>
              <a:ext uri="{FF2B5EF4-FFF2-40B4-BE49-F238E27FC236}">
                <a16:creationId xmlns:a16="http://schemas.microsoft.com/office/drawing/2014/main" id="{73768740-6878-469C-AEEA-C9CACDA37627}"/>
              </a:ext>
            </a:extLst>
          </p:cNvPr>
          <p:cNvCxnSpPr>
            <a:cxnSpLocks/>
          </p:cNvCxnSpPr>
          <p:nvPr/>
        </p:nvCxnSpPr>
        <p:spPr>
          <a:xfrm>
            <a:off x="8925629"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2" name="Straight Arrow Connector 141">
            <a:extLst>
              <a:ext uri="{FF2B5EF4-FFF2-40B4-BE49-F238E27FC236}">
                <a16:creationId xmlns:a16="http://schemas.microsoft.com/office/drawing/2014/main" id="{44BA9164-D3C0-4F50-9A3D-2F732CC2FAC4}"/>
              </a:ext>
            </a:extLst>
          </p:cNvPr>
          <p:cNvCxnSpPr>
            <a:cxnSpLocks/>
          </p:cNvCxnSpPr>
          <p:nvPr/>
        </p:nvCxnSpPr>
        <p:spPr>
          <a:xfrm>
            <a:off x="9148294"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3" name="Straight Arrow Connector 142">
            <a:extLst>
              <a:ext uri="{FF2B5EF4-FFF2-40B4-BE49-F238E27FC236}">
                <a16:creationId xmlns:a16="http://schemas.microsoft.com/office/drawing/2014/main" id="{CA63A0C8-B2AC-4293-9F7D-E61A6FC49967}"/>
              </a:ext>
            </a:extLst>
          </p:cNvPr>
          <p:cNvCxnSpPr>
            <a:cxnSpLocks/>
          </p:cNvCxnSpPr>
          <p:nvPr/>
        </p:nvCxnSpPr>
        <p:spPr>
          <a:xfrm>
            <a:off x="9380459"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4" name="Straight Arrow Connector 143">
            <a:extLst>
              <a:ext uri="{FF2B5EF4-FFF2-40B4-BE49-F238E27FC236}">
                <a16:creationId xmlns:a16="http://schemas.microsoft.com/office/drawing/2014/main" id="{6A76FF57-6170-4162-AFA4-9CC3D7BE0CF3}"/>
              </a:ext>
            </a:extLst>
          </p:cNvPr>
          <p:cNvCxnSpPr>
            <a:cxnSpLocks/>
          </p:cNvCxnSpPr>
          <p:nvPr/>
        </p:nvCxnSpPr>
        <p:spPr>
          <a:xfrm>
            <a:off x="961729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5" name="Straight Arrow Connector 144">
            <a:extLst>
              <a:ext uri="{FF2B5EF4-FFF2-40B4-BE49-F238E27FC236}">
                <a16:creationId xmlns:a16="http://schemas.microsoft.com/office/drawing/2014/main" id="{11A8209E-3390-4102-A0A2-3DE00281BD12}"/>
              </a:ext>
            </a:extLst>
          </p:cNvPr>
          <p:cNvCxnSpPr>
            <a:cxnSpLocks/>
          </p:cNvCxnSpPr>
          <p:nvPr/>
        </p:nvCxnSpPr>
        <p:spPr>
          <a:xfrm>
            <a:off x="984946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6" name="Straight Arrow Connector 145">
            <a:extLst>
              <a:ext uri="{FF2B5EF4-FFF2-40B4-BE49-F238E27FC236}">
                <a16:creationId xmlns:a16="http://schemas.microsoft.com/office/drawing/2014/main" id="{892EFA98-549B-4A05-86B7-4C5C40C196C7}"/>
              </a:ext>
            </a:extLst>
          </p:cNvPr>
          <p:cNvCxnSpPr>
            <a:cxnSpLocks/>
          </p:cNvCxnSpPr>
          <p:nvPr/>
        </p:nvCxnSpPr>
        <p:spPr>
          <a:xfrm>
            <a:off x="10072127"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7" name="Straight Arrow Connector 146">
            <a:extLst>
              <a:ext uri="{FF2B5EF4-FFF2-40B4-BE49-F238E27FC236}">
                <a16:creationId xmlns:a16="http://schemas.microsoft.com/office/drawing/2014/main" id="{72A5938B-998F-4BFC-A31B-FB689587A8C3}"/>
              </a:ext>
            </a:extLst>
          </p:cNvPr>
          <p:cNvCxnSpPr>
            <a:cxnSpLocks/>
          </p:cNvCxnSpPr>
          <p:nvPr/>
        </p:nvCxnSpPr>
        <p:spPr>
          <a:xfrm>
            <a:off x="10304292"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8" name="Straight Arrow Connector 147">
            <a:extLst>
              <a:ext uri="{FF2B5EF4-FFF2-40B4-BE49-F238E27FC236}">
                <a16:creationId xmlns:a16="http://schemas.microsoft.com/office/drawing/2014/main" id="{B67E8622-DC31-4A9B-B828-B4CB91460D23}"/>
              </a:ext>
            </a:extLst>
          </p:cNvPr>
          <p:cNvCxnSpPr>
            <a:cxnSpLocks/>
          </p:cNvCxnSpPr>
          <p:nvPr/>
        </p:nvCxnSpPr>
        <p:spPr>
          <a:xfrm>
            <a:off x="1053050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9" name="Straight Arrow Connector 148">
            <a:extLst>
              <a:ext uri="{FF2B5EF4-FFF2-40B4-BE49-F238E27FC236}">
                <a16:creationId xmlns:a16="http://schemas.microsoft.com/office/drawing/2014/main" id="{4DBFA125-38D6-4D29-8A59-0B634C00010A}"/>
              </a:ext>
            </a:extLst>
          </p:cNvPr>
          <p:cNvCxnSpPr>
            <a:cxnSpLocks/>
          </p:cNvCxnSpPr>
          <p:nvPr/>
        </p:nvCxnSpPr>
        <p:spPr>
          <a:xfrm>
            <a:off x="10762673"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0" name="Straight Arrow Connector 149">
            <a:extLst>
              <a:ext uri="{FF2B5EF4-FFF2-40B4-BE49-F238E27FC236}">
                <a16:creationId xmlns:a16="http://schemas.microsoft.com/office/drawing/2014/main" id="{4DDB6ED8-A371-499F-A17F-AC887622F6CF}"/>
              </a:ext>
            </a:extLst>
          </p:cNvPr>
          <p:cNvCxnSpPr>
            <a:cxnSpLocks/>
          </p:cNvCxnSpPr>
          <p:nvPr/>
        </p:nvCxnSpPr>
        <p:spPr>
          <a:xfrm>
            <a:off x="10985338" y="5486786"/>
            <a:ext cx="0" cy="467313"/>
          </a:xfrm>
          <a:prstGeom prst="straightConnector1">
            <a:avLst/>
          </a:prstGeom>
        </p:spPr>
        <p:style>
          <a:lnRef idx="3">
            <a:schemeClr val="dk1"/>
          </a:lnRef>
          <a:fillRef idx="0">
            <a:schemeClr val="dk1"/>
          </a:fillRef>
          <a:effectRef idx="2">
            <a:schemeClr val="dk1"/>
          </a:effectRef>
          <a:fontRef idx="minor">
            <a:schemeClr val="tx1"/>
          </a:fontRef>
        </p:style>
      </p:cxnSp>
      <p:sp>
        <p:nvSpPr>
          <p:cNvPr id="151" name="Rectangle 150">
            <a:extLst>
              <a:ext uri="{FF2B5EF4-FFF2-40B4-BE49-F238E27FC236}">
                <a16:creationId xmlns:a16="http://schemas.microsoft.com/office/drawing/2014/main" id="{8483979E-0A89-4716-8D88-571A8B70A3C3}"/>
              </a:ext>
            </a:extLst>
          </p:cNvPr>
          <p:cNvSpPr/>
          <p:nvPr/>
        </p:nvSpPr>
        <p:spPr>
          <a:xfrm>
            <a:off x="2239575" y="5379047"/>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52" name="Rectangle 151">
            <a:extLst>
              <a:ext uri="{FF2B5EF4-FFF2-40B4-BE49-F238E27FC236}">
                <a16:creationId xmlns:a16="http://schemas.microsoft.com/office/drawing/2014/main" id="{B4595141-6D9E-42E1-A053-53452C3B5DAE}"/>
              </a:ext>
            </a:extLst>
          </p:cNvPr>
          <p:cNvSpPr/>
          <p:nvPr/>
        </p:nvSpPr>
        <p:spPr>
          <a:xfrm>
            <a:off x="2279994" y="5861813"/>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153" name="Straight Arrow Connector 152">
            <a:extLst>
              <a:ext uri="{FF2B5EF4-FFF2-40B4-BE49-F238E27FC236}">
                <a16:creationId xmlns:a16="http://schemas.microsoft.com/office/drawing/2014/main" id="{9FEAE6F3-6C61-4AF5-8AA1-4D29AEB080E6}"/>
              </a:ext>
            </a:extLst>
          </p:cNvPr>
          <p:cNvCxnSpPr>
            <a:cxnSpLocks/>
          </p:cNvCxnSpPr>
          <p:nvPr/>
        </p:nvCxnSpPr>
        <p:spPr>
          <a:xfrm flipH="1">
            <a:off x="1863016" y="5486786"/>
            <a:ext cx="359362" cy="397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4" name="Straight Arrow Connector 153">
            <a:extLst>
              <a:ext uri="{FF2B5EF4-FFF2-40B4-BE49-F238E27FC236}">
                <a16:creationId xmlns:a16="http://schemas.microsoft.com/office/drawing/2014/main" id="{CEEED75F-411E-4967-B325-AAF990C2F967}"/>
              </a:ext>
            </a:extLst>
          </p:cNvPr>
          <p:cNvCxnSpPr>
            <a:cxnSpLocks/>
          </p:cNvCxnSpPr>
          <p:nvPr/>
        </p:nvCxnSpPr>
        <p:spPr>
          <a:xfrm flipH="1">
            <a:off x="1863016" y="5252699"/>
            <a:ext cx="349165" cy="946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5" name="Straight Arrow Connector 154">
            <a:extLst>
              <a:ext uri="{FF2B5EF4-FFF2-40B4-BE49-F238E27FC236}">
                <a16:creationId xmlns:a16="http://schemas.microsoft.com/office/drawing/2014/main" id="{ACA562AC-2017-4677-BF54-7B6AE31AC446}"/>
              </a:ext>
            </a:extLst>
          </p:cNvPr>
          <p:cNvCxnSpPr>
            <a:cxnSpLocks/>
          </p:cNvCxnSpPr>
          <p:nvPr/>
        </p:nvCxnSpPr>
        <p:spPr>
          <a:xfrm flipH="1">
            <a:off x="1863015" y="5033551"/>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6" name="Straight Arrow Connector 155">
            <a:extLst>
              <a:ext uri="{FF2B5EF4-FFF2-40B4-BE49-F238E27FC236}">
                <a16:creationId xmlns:a16="http://schemas.microsoft.com/office/drawing/2014/main" id="{E5F473D3-684C-42B9-8ACF-2C8D9D44DFB6}"/>
              </a:ext>
            </a:extLst>
          </p:cNvPr>
          <p:cNvCxnSpPr>
            <a:cxnSpLocks/>
          </p:cNvCxnSpPr>
          <p:nvPr/>
        </p:nvCxnSpPr>
        <p:spPr>
          <a:xfrm flipH="1">
            <a:off x="1863014" y="4804954"/>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7" name="Straight Arrow Connector 156">
            <a:extLst>
              <a:ext uri="{FF2B5EF4-FFF2-40B4-BE49-F238E27FC236}">
                <a16:creationId xmlns:a16="http://schemas.microsoft.com/office/drawing/2014/main" id="{4431D629-EA8A-45E2-AAF8-5BCE984473C9}"/>
              </a:ext>
            </a:extLst>
          </p:cNvPr>
          <p:cNvCxnSpPr>
            <a:cxnSpLocks/>
          </p:cNvCxnSpPr>
          <p:nvPr/>
        </p:nvCxnSpPr>
        <p:spPr>
          <a:xfrm flipH="1">
            <a:off x="1864207" y="4576355"/>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8" name="Straight Arrow Connector 157">
            <a:extLst>
              <a:ext uri="{FF2B5EF4-FFF2-40B4-BE49-F238E27FC236}">
                <a16:creationId xmlns:a16="http://schemas.microsoft.com/office/drawing/2014/main" id="{427DCFC0-FACF-46E6-AC3E-2D4C8621C217}"/>
              </a:ext>
            </a:extLst>
          </p:cNvPr>
          <p:cNvCxnSpPr>
            <a:cxnSpLocks/>
          </p:cNvCxnSpPr>
          <p:nvPr/>
        </p:nvCxnSpPr>
        <p:spPr>
          <a:xfrm flipH="1">
            <a:off x="1864206" y="4347758"/>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9" name="Straight Arrow Connector 158">
            <a:extLst>
              <a:ext uri="{FF2B5EF4-FFF2-40B4-BE49-F238E27FC236}">
                <a16:creationId xmlns:a16="http://schemas.microsoft.com/office/drawing/2014/main" id="{62B66538-8262-4844-BEFD-08D288B38D7B}"/>
              </a:ext>
            </a:extLst>
          </p:cNvPr>
          <p:cNvCxnSpPr>
            <a:cxnSpLocks/>
          </p:cNvCxnSpPr>
          <p:nvPr/>
        </p:nvCxnSpPr>
        <p:spPr>
          <a:xfrm flipH="1">
            <a:off x="1864207" y="4119144"/>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0" name="Straight Arrow Connector 159">
            <a:extLst>
              <a:ext uri="{FF2B5EF4-FFF2-40B4-BE49-F238E27FC236}">
                <a16:creationId xmlns:a16="http://schemas.microsoft.com/office/drawing/2014/main" id="{483E8390-EA42-4713-B885-865BA436D439}"/>
              </a:ext>
            </a:extLst>
          </p:cNvPr>
          <p:cNvCxnSpPr>
            <a:cxnSpLocks/>
          </p:cNvCxnSpPr>
          <p:nvPr/>
        </p:nvCxnSpPr>
        <p:spPr>
          <a:xfrm flipH="1">
            <a:off x="1864206" y="3890547"/>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1" name="Straight Arrow Connector 160">
            <a:extLst>
              <a:ext uri="{FF2B5EF4-FFF2-40B4-BE49-F238E27FC236}">
                <a16:creationId xmlns:a16="http://schemas.microsoft.com/office/drawing/2014/main" id="{9988E669-F84E-40D5-8841-3747716F4D32}"/>
              </a:ext>
            </a:extLst>
          </p:cNvPr>
          <p:cNvCxnSpPr>
            <a:cxnSpLocks/>
          </p:cNvCxnSpPr>
          <p:nvPr/>
        </p:nvCxnSpPr>
        <p:spPr>
          <a:xfrm flipH="1">
            <a:off x="1861823" y="3662604"/>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2" name="Straight Arrow Connector 161">
            <a:extLst>
              <a:ext uri="{FF2B5EF4-FFF2-40B4-BE49-F238E27FC236}">
                <a16:creationId xmlns:a16="http://schemas.microsoft.com/office/drawing/2014/main" id="{234F39B1-49AE-42CB-A30A-820988795E92}"/>
              </a:ext>
            </a:extLst>
          </p:cNvPr>
          <p:cNvCxnSpPr>
            <a:cxnSpLocks/>
          </p:cNvCxnSpPr>
          <p:nvPr/>
        </p:nvCxnSpPr>
        <p:spPr>
          <a:xfrm flipH="1">
            <a:off x="1861822" y="3434007"/>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3" name="Straight Arrow Connector 162">
            <a:extLst>
              <a:ext uri="{FF2B5EF4-FFF2-40B4-BE49-F238E27FC236}">
                <a16:creationId xmlns:a16="http://schemas.microsoft.com/office/drawing/2014/main" id="{54163AE7-12C6-4790-8238-B84D458C9840}"/>
              </a:ext>
            </a:extLst>
          </p:cNvPr>
          <p:cNvCxnSpPr>
            <a:cxnSpLocks/>
          </p:cNvCxnSpPr>
          <p:nvPr/>
        </p:nvCxnSpPr>
        <p:spPr>
          <a:xfrm flipH="1">
            <a:off x="1861823" y="3205393"/>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4" name="Straight Arrow Connector 163">
            <a:extLst>
              <a:ext uri="{FF2B5EF4-FFF2-40B4-BE49-F238E27FC236}">
                <a16:creationId xmlns:a16="http://schemas.microsoft.com/office/drawing/2014/main" id="{DFEC2111-D013-470D-A0BD-CD2C81C28F65}"/>
              </a:ext>
            </a:extLst>
          </p:cNvPr>
          <p:cNvCxnSpPr>
            <a:cxnSpLocks/>
          </p:cNvCxnSpPr>
          <p:nvPr/>
        </p:nvCxnSpPr>
        <p:spPr>
          <a:xfrm flipH="1">
            <a:off x="1861822" y="2976796"/>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5" name="Straight Arrow Connector 164">
            <a:extLst>
              <a:ext uri="{FF2B5EF4-FFF2-40B4-BE49-F238E27FC236}">
                <a16:creationId xmlns:a16="http://schemas.microsoft.com/office/drawing/2014/main" id="{1EA0883B-8E49-4812-82AA-EF14424C1422}"/>
              </a:ext>
            </a:extLst>
          </p:cNvPr>
          <p:cNvCxnSpPr>
            <a:cxnSpLocks/>
          </p:cNvCxnSpPr>
          <p:nvPr/>
        </p:nvCxnSpPr>
        <p:spPr>
          <a:xfrm flipH="1">
            <a:off x="1863015" y="2748197"/>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6" name="Straight Arrow Connector 165">
            <a:extLst>
              <a:ext uri="{FF2B5EF4-FFF2-40B4-BE49-F238E27FC236}">
                <a16:creationId xmlns:a16="http://schemas.microsoft.com/office/drawing/2014/main" id="{93EDE4D7-327E-443C-AEC1-140AB7F9062A}"/>
              </a:ext>
            </a:extLst>
          </p:cNvPr>
          <p:cNvCxnSpPr>
            <a:cxnSpLocks/>
          </p:cNvCxnSpPr>
          <p:nvPr/>
        </p:nvCxnSpPr>
        <p:spPr>
          <a:xfrm flipH="1">
            <a:off x="1863014" y="2519600"/>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7" name="Straight Arrow Connector 166">
            <a:extLst>
              <a:ext uri="{FF2B5EF4-FFF2-40B4-BE49-F238E27FC236}">
                <a16:creationId xmlns:a16="http://schemas.microsoft.com/office/drawing/2014/main" id="{ED533FAA-CECF-43BA-9848-2D9BF06E2822}"/>
              </a:ext>
            </a:extLst>
          </p:cNvPr>
          <p:cNvCxnSpPr>
            <a:cxnSpLocks/>
          </p:cNvCxnSpPr>
          <p:nvPr/>
        </p:nvCxnSpPr>
        <p:spPr>
          <a:xfrm flipH="1">
            <a:off x="1863015" y="2290986"/>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8" name="Straight Arrow Connector 167">
            <a:extLst>
              <a:ext uri="{FF2B5EF4-FFF2-40B4-BE49-F238E27FC236}">
                <a16:creationId xmlns:a16="http://schemas.microsoft.com/office/drawing/2014/main" id="{227B9E5F-15FF-4338-B40B-1E62969DD9BA}"/>
              </a:ext>
            </a:extLst>
          </p:cNvPr>
          <p:cNvCxnSpPr>
            <a:cxnSpLocks/>
          </p:cNvCxnSpPr>
          <p:nvPr/>
        </p:nvCxnSpPr>
        <p:spPr>
          <a:xfrm flipH="1">
            <a:off x="1863014" y="2062389"/>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9" name="Straight Arrow Connector 168">
            <a:extLst>
              <a:ext uri="{FF2B5EF4-FFF2-40B4-BE49-F238E27FC236}">
                <a16:creationId xmlns:a16="http://schemas.microsoft.com/office/drawing/2014/main" id="{B1618767-15D9-4F8D-840F-EEE21850917B}"/>
              </a:ext>
            </a:extLst>
          </p:cNvPr>
          <p:cNvCxnSpPr>
            <a:cxnSpLocks/>
          </p:cNvCxnSpPr>
          <p:nvPr/>
        </p:nvCxnSpPr>
        <p:spPr>
          <a:xfrm flipH="1">
            <a:off x="1864585" y="1833896"/>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0" name="Straight Arrow Connector 169">
            <a:extLst>
              <a:ext uri="{FF2B5EF4-FFF2-40B4-BE49-F238E27FC236}">
                <a16:creationId xmlns:a16="http://schemas.microsoft.com/office/drawing/2014/main" id="{4D1FD5FE-5B5D-40A3-8D73-71C762069854}"/>
              </a:ext>
            </a:extLst>
          </p:cNvPr>
          <p:cNvCxnSpPr>
            <a:cxnSpLocks/>
          </p:cNvCxnSpPr>
          <p:nvPr/>
        </p:nvCxnSpPr>
        <p:spPr>
          <a:xfrm flipH="1">
            <a:off x="1864592" y="1605303"/>
            <a:ext cx="347589"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1" name="Straight Arrow Connector 170">
            <a:extLst>
              <a:ext uri="{FF2B5EF4-FFF2-40B4-BE49-F238E27FC236}">
                <a16:creationId xmlns:a16="http://schemas.microsoft.com/office/drawing/2014/main" id="{4F6D544E-167A-4ECA-A391-121BBDAC06C3}"/>
              </a:ext>
            </a:extLst>
          </p:cNvPr>
          <p:cNvCxnSpPr>
            <a:cxnSpLocks/>
          </p:cNvCxnSpPr>
          <p:nvPr/>
        </p:nvCxnSpPr>
        <p:spPr>
          <a:xfrm flipH="1">
            <a:off x="1864585" y="1376685"/>
            <a:ext cx="388767"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2" name="Straight Arrow Connector 171">
            <a:extLst>
              <a:ext uri="{FF2B5EF4-FFF2-40B4-BE49-F238E27FC236}">
                <a16:creationId xmlns:a16="http://schemas.microsoft.com/office/drawing/2014/main" id="{1D1F06FD-8FE0-446E-A4C3-CA67F899089A}"/>
              </a:ext>
            </a:extLst>
          </p:cNvPr>
          <p:cNvCxnSpPr>
            <a:cxnSpLocks/>
          </p:cNvCxnSpPr>
          <p:nvPr/>
        </p:nvCxnSpPr>
        <p:spPr>
          <a:xfrm flipH="1">
            <a:off x="1864584" y="1148088"/>
            <a:ext cx="388767" cy="0"/>
          </a:xfrm>
          <a:prstGeom prst="straightConnector1">
            <a:avLst/>
          </a:prstGeom>
        </p:spPr>
        <p:style>
          <a:lnRef idx="3">
            <a:schemeClr val="dk1"/>
          </a:lnRef>
          <a:fillRef idx="0">
            <a:schemeClr val="dk1"/>
          </a:fillRef>
          <a:effectRef idx="2">
            <a:schemeClr val="dk1"/>
          </a:effectRef>
          <a:fontRef idx="minor">
            <a:schemeClr val="tx1"/>
          </a:fontRef>
        </p:style>
      </p:cxnSp>
      <p:sp>
        <p:nvSpPr>
          <p:cNvPr id="173" name="Rectangle 172">
            <a:extLst>
              <a:ext uri="{FF2B5EF4-FFF2-40B4-BE49-F238E27FC236}">
                <a16:creationId xmlns:a16="http://schemas.microsoft.com/office/drawing/2014/main" id="{A891370C-CEEA-4693-B700-D2BC3E668C8F}"/>
              </a:ext>
            </a:extLst>
          </p:cNvPr>
          <p:cNvSpPr/>
          <p:nvPr/>
        </p:nvSpPr>
        <p:spPr>
          <a:xfrm rot="5400000">
            <a:off x="-2737441" y="4704941"/>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74" name="Rectangle 173">
            <a:extLst>
              <a:ext uri="{FF2B5EF4-FFF2-40B4-BE49-F238E27FC236}">
                <a16:creationId xmlns:a16="http://schemas.microsoft.com/office/drawing/2014/main" id="{FD0A0098-7E6F-482C-AC6F-FFDFCD674155}"/>
              </a:ext>
            </a:extLst>
          </p:cNvPr>
          <p:cNvSpPr/>
          <p:nvPr/>
        </p:nvSpPr>
        <p:spPr>
          <a:xfrm rot="5400000" flipV="1">
            <a:off x="608462" y="3422062"/>
            <a:ext cx="3297340" cy="4571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75" name="Rectangle 174">
            <a:extLst>
              <a:ext uri="{FF2B5EF4-FFF2-40B4-BE49-F238E27FC236}">
                <a16:creationId xmlns:a16="http://schemas.microsoft.com/office/drawing/2014/main" id="{197ACACB-9EB2-45B0-AC50-0D9C2F7C7BCB}"/>
              </a:ext>
            </a:extLst>
          </p:cNvPr>
          <p:cNvSpPr/>
          <p:nvPr/>
        </p:nvSpPr>
        <p:spPr>
          <a:xfrm rot="5400000">
            <a:off x="-2261346" y="-3490164"/>
            <a:ext cx="9104611" cy="2000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cxnSp>
        <p:nvCxnSpPr>
          <p:cNvPr id="176" name="Straight Arrow Connector 175">
            <a:extLst>
              <a:ext uri="{FF2B5EF4-FFF2-40B4-BE49-F238E27FC236}">
                <a16:creationId xmlns:a16="http://schemas.microsoft.com/office/drawing/2014/main" id="{8316E550-0D93-4F70-9A86-51F1E619E292}"/>
              </a:ext>
            </a:extLst>
          </p:cNvPr>
          <p:cNvCxnSpPr>
            <a:cxnSpLocks/>
          </p:cNvCxnSpPr>
          <p:nvPr/>
        </p:nvCxnSpPr>
        <p:spPr>
          <a:xfrm>
            <a:off x="2096690" y="5720442"/>
            <a:ext cx="615558" cy="0"/>
          </a:xfrm>
          <a:prstGeom prst="straightConnector1">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77" name="Ink 176">
                <a:extLst>
                  <a:ext uri="{FF2B5EF4-FFF2-40B4-BE49-F238E27FC236}">
                    <a16:creationId xmlns:a16="http://schemas.microsoft.com/office/drawing/2014/main" id="{DB4ECCB9-CB31-4DD1-A4B6-E70B462D9114}"/>
                  </a:ext>
                </a:extLst>
              </p14:cNvPr>
              <p14:cNvContentPartPr/>
              <p14:nvPr/>
            </p14:nvContentPartPr>
            <p14:xfrm>
              <a:off x="2235125" y="5241511"/>
              <a:ext cx="5760" cy="2520"/>
            </p14:xfrm>
          </p:contentPart>
        </mc:Choice>
        <mc:Fallback xmlns="">
          <p:pic>
            <p:nvPicPr>
              <p:cNvPr id="177" name="Ink 176">
                <a:extLst>
                  <a:ext uri="{FF2B5EF4-FFF2-40B4-BE49-F238E27FC236}">
                    <a16:creationId xmlns:a16="http://schemas.microsoft.com/office/drawing/2014/main" id="{DB4ECCB9-CB31-4DD1-A4B6-E70B462D9114}"/>
                  </a:ext>
                </a:extLst>
              </p:cNvPr>
              <p:cNvPicPr/>
              <p:nvPr/>
            </p:nvPicPr>
            <p:blipFill>
              <a:blip r:embed="rId3"/>
              <a:stretch>
                <a:fillRect/>
              </a:stretch>
            </p:blipFill>
            <p:spPr>
              <a:xfrm>
                <a:off x="2199125" y="520551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8" name="Ink 177">
                <a:extLst>
                  <a:ext uri="{FF2B5EF4-FFF2-40B4-BE49-F238E27FC236}">
                    <a16:creationId xmlns:a16="http://schemas.microsoft.com/office/drawing/2014/main" id="{B935A2EA-B800-4BD1-A359-1892EB72BB89}"/>
                  </a:ext>
                </a:extLst>
              </p14:cNvPr>
              <p14:cNvContentPartPr/>
              <p14:nvPr/>
            </p14:nvContentPartPr>
            <p14:xfrm>
              <a:off x="3627936" y="4092661"/>
              <a:ext cx="5760" cy="2520"/>
            </p14:xfrm>
          </p:contentPart>
        </mc:Choice>
        <mc:Fallback xmlns="">
          <p:pic>
            <p:nvPicPr>
              <p:cNvPr id="178" name="Ink 177">
                <a:extLst>
                  <a:ext uri="{FF2B5EF4-FFF2-40B4-BE49-F238E27FC236}">
                    <a16:creationId xmlns:a16="http://schemas.microsoft.com/office/drawing/2014/main" id="{B935A2EA-B800-4BD1-A359-1892EB72BB89}"/>
                  </a:ext>
                </a:extLst>
              </p:cNvPr>
              <p:cNvPicPr/>
              <p:nvPr/>
            </p:nvPicPr>
            <p:blipFill>
              <a:blip r:embed="rId3"/>
              <a:stretch>
                <a:fillRect/>
              </a:stretch>
            </p:blipFill>
            <p:spPr>
              <a:xfrm>
                <a:off x="3591936" y="405666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9" name="Ink 178">
                <a:extLst>
                  <a:ext uri="{FF2B5EF4-FFF2-40B4-BE49-F238E27FC236}">
                    <a16:creationId xmlns:a16="http://schemas.microsoft.com/office/drawing/2014/main" id="{4CAF0C22-D0DE-4513-9D25-11270F82653C}"/>
                  </a:ext>
                </a:extLst>
              </p14:cNvPr>
              <p14:cNvContentPartPr/>
              <p14:nvPr/>
            </p14:nvContentPartPr>
            <p14:xfrm>
              <a:off x="3140925" y="4351075"/>
              <a:ext cx="5760" cy="2520"/>
            </p14:xfrm>
          </p:contentPart>
        </mc:Choice>
        <mc:Fallback xmlns="">
          <p:pic>
            <p:nvPicPr>
              <p:cNvPr id="179" name="Ink 178">
                <a:extLst>
                  <a:ext uri="{FF2B5EF4-FFF2-40B4-BE49-F238E27FC236}">
                    <a16:creationId xmlns:a16="http://schemas.microsoft.com/office/drawing/2014/main" id="{4CAF0C22-D0DE-4513-9D25-11270F82653C}"/>
                  </a:ext>
                </a:extLst>
              </p:cNvPr>
              <p:cNvPicPr/>
              <p:nvPr/>
            </p:nvPicPr>
            <p:blipFill>
              <a:blip r:embed="rId3"/>
              <a:stretch>
                <a:fillRect/>
              </a:stretch>
            </p:blipFill>
            <p:spPr>
              <a:xfrm>
                <a:off x="3104925" y="431507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0" name="Ink 179">
                <a:extLst>
                  <a:ext uri="{FF2B5EF4-FFF2-40B4-BE49-F238E27FC236}">
                    <a16:creationId xmlns:a16="http://schemas.microsoft.com/office/drawing/2014/main" id="{F7ED352A-DEAD-4802-9E1D-FD95A2158336}"/>
                  </a:ext>
                </a:extLst>
              </p14:cNvPr>
              <p14:cNvContentPartPr/>
              <p14:nvPr/>
            </p14:nvContentPartPr>
            <p14:xfrm>
              <a:off x="2710235" y="4672436"/>
              <a:ext cx="5760" cy="2520"/>
            </p14:xfrm>
          </p:contentPart>
        </mc:Choice>
        <mc:Fallback xmlns="">
          <p:pic>
            <p:nvPicPr>
              <p:cNvPr id="180" name="Ink 179">
                <a:extLst>
                  <a:ext uri="{FF2B5EF4-FFF2-40B4-BE49-F238E27FC236}">
                    <a16:creationId xmlns:a16="http://schemas.microsoft.com/office/drawing/2014/main" id="{F7ED352A-DEAD-4802-9E1D-FD95A2158336}"/>
                  </a:ext>
                </a:extLst>
              </p:cNvPr>
              <p:cNvPicPr/>
              <p:nvPr/>
            </p:nvPicPr>
            <p:blipFill>
              <a:blip r:embed="rId3"/>
              <a:stretch>
                <a:fillRect/>
              </a:stretch>
            </p:blipFill>
            <p:spPr>
              <a:xfrm>
                <a:off x="2674235" y="4636436"/>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1" name="Ink 180">
                <a:extLst>
                  <a:ext uri="{FF2B5EF4-FFF2-40B4-BE49-F238E27FC236}">
                    <a16:creationId xmlns:a16="http://schemas.microsoft.com/office/drawing/2014/main" id="{2143DD30-F5CA-459E-8E81-01B75661C9BE}"/>
                  </a:ext>
                </a:extLst>
              </p14:cNvPr>
              <p14:cNvContentPartPr/>
              <p14:nvPr/>
            </p14:nvContentPartPr>
            <p14:xfrm>
              <a:off x="4111632" y="3893879"/>
              <a:ext cx="5760" cy="2520"/>
            </p14:xfrm>
          </p:contentPart>
        </mc:Choice>
        <mc:Fallback xmlns="">
          <p:pic>
            <p:nvPicPr>
              <p:cNvPr id="181" name="Ink 180">
                <a:extLst>
                  <a:ext uri="{FF2B5EF4-FFF2-40B4-BE49-F238E27FC236}">
                    <a16:creationId xmlns:a16="http://schemas.microsoft.com/office/drawing/2014/main" id="{2143DD30-F5CA-459E-8E81-01B75661C9BE}"/>
                  </a:ext>
                </a:extLst>
              </p:cNvPr>
              <p:cNvPicPr/>
              <p:nvPr/>
            </p:nvPicPr>
            <p:blipFill>
              <a:blip r:embed="rId3"/>
              <a:stretch>
                <a:fillRect/>
              </a:stretch>
            </p:blipFill>
            <p:spPr>
              <a:xfrm>
                <a:off x="4075632" y="385787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2" name="Ink 181">
                <a:extLst>
                  <a:ext uri="{FF2B5EF4-FFF2-40B4-BE49-F238E27FC236}">
                    <a16:creationId xmlns:a16="http://schemas.microsoft.com/office/drawing/2014/main" id="{DBF71A1A-1FAB-4A0C-B6FF-FEA1B5CB36C9}"/>
                  </a:ext>
                </a:extLst>
              </p14:cNvPr>
              <p14:cNvContentPartPr/>
              <p14:nvPr/>
            </p14:nvContentPartPr>
            <p14:xfrm>
              <a:off x="4572139" y="3754733"/>
              <a:ext cx="5760" cy="2520"/>
            </p14:xfrm>
          </p:contentPart>
        </mc:Choice>
        <mc:Fallback xmlns="">
          <p:pic>
            <p:nvPicPr>
              <p:cNvPr id="182" name="Ink 181">
                <a:extLst>
                  <a:ext uri="{FF2B5EF4-FFF2-40B4-BE49-F238E27FC236}">
                    <a16:creationId xmlns:a16="http://schemas.microsoft.com/office/drawing/2014/main" id="{DBF71A1A-1FAB-4A0C-B6FF-FEA1B5CB36C9}"/>
                  </a:ext>
                </a:extLst>
              </p:cNvPr>
              <p:cNvPicPr/>
              <p:nvPr/>
            </p:nvPicPr>
            <p:blipFill>
              <a:blip r:embed="rId3"/>
              <a:stretch>
                <a:fillRect/>
              </a:stretch>
            </p:blipFill>
            <p:spPr>
              <a:xfrm>
                <a:off x="4536139" y="3718733"/>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3" name="Ink 182">
                <a:extLst>
                  <a:ext uri="{FF2B5EF4-FFF2-40B4-BE49-F238E27FC236}">
                    <a16:creationId xmlns:a16="http://schemas.microsoft.com/office/drawing/2014/main" id="{434B2F69-8B9D-4035-A83C-852F0EA6DC3A}"/>
                  </a:ext>
                </a:extLst>
              </p14:cNvPr>
              <p14:cNvContentPartPr/>
              <p14:nvPr/>
            </p14:nvContentPartPr>
            <p14:xfrm>
              <a:off x="5029333" y="3645404"/>
              <a:ext cx="5760" cy="2520"/>
            </p14:xfrm>
          </p:contentPart>
        </mc:Choice>
        <mc:Fallback xmlns="">
          <p:pic>
            <p:nvPicPr>
              <p:cNvPr id="183" name="Ink 182">
                <a:extLst>
                  <a:ext uri="{FF2B5EF4-FFF2-40B4-BE49-F238E27FC236}">
                    <a16:creationId xmlns:a16="http://schemas.microsoft.com/office/drawing/2014/main" id="{434B2F69-8B9D-4035-A83C-852F0EA6DC3A}"/>
                  </a:ext>
                </a:extLst>
              </p:cNvPr>
              <p:cNvPicPr/>
              <p:nvPr/>
            </p:nvPicPr>
            <p:blipFill>
              <a:blip r:embed="rId3"/>
              <a:stretch>
                <a:fillRect/>
              </a:stretch>
            </p:blipFill>
            <p:spPr>
              <a:xfrm>
                <a:off x="4993333" y="360940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4" name="Ink 183">
                <a:extLst>
                  <a:ext uri="{FF2B5EF4-FFF2-40B4-BE49-F238E27FC236}">
                    <a16:creationId xmlns:a16="http://schemas.microsoft.com/office/drawing/2014/main" id="{6C03AB10-0095-42A9-8A17-DF0676A8F563}"/>
                  </a:ext>
                </a:extLst>
              </p14:cNvPr>
              <p14:cNvContentPartPr/>
              <p14:nvPr/>
            </p14:nvContentPartPr>
            <p14:xfrm>
              <a:off x="5483214" y="3569205"/>
              <a:ext cx="5760" cy="2520"/>
            </p14:xfrm>
          </p:contentPart>
        </mc:Choice>
        <mc:Fallback xmlns="">
          <p:pic>
            <p:nvPicPr>
              <p:cNvPr id="184" name="Ink 183">
                <a:extLst>
                  <a:ext uri="{FF2B5EF4-FFF2-40B4-BE49-F238E27FC236}">
                    <a16:creationId xmlns:a16="http://schemas.microsoft.com/office/drawing/2014/main" id="{6C03AB10-0095-42A9-8A17-DF0676A8F563}"/>
                  </a:ext>
                </a:extLst>
              </p:cNvPr>
              <p:cNvPicPr/>
              <p:nvPr/>
            </p:nvPicPr>
            <p:blipFill>
              <a:blip r:embed="rId3"/>
              <a:stretch>
                <a:fillRect/>
              </a:stretch>
            </p:blipFill>
            <p:spPr>
              <a:xfrm>
                <a:off x="5447214" y="353320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5" name="Ink 184">
                <a:extLst>
                  <a:ext uri="{FF2B5EF4-FFF2-40B4-BE49-F238E27FC236}">
                    <a16:creationId xmlns:a16="http://schemas.microsoft.com/office/drawing/2014/main" id="{0E322FB0-D0AA-4364-BB2B-3F3022CCDDD7}"/>
                  </a:ext>
                </a:extLst>
              </p14:cNvPr>
              <p14:cNvContentPartPr/>
              <p14:nvPr/>
            </p14:nvContentPartPr>
            <p14:xfrm>
              <a:off x="5950347" y="3519510"/>
              <a:ext cx="5760" cy="2520"/>
            </p14:xfrm>
          </p:contentPart>
        </mc:Choice>
        <mc:Fallback xmlns="">
          <p:pic>
            <p:nvPicPr>
              <p:cNvPr id="185" name="Ink 184">
                <a:extLst>
                  <a:ext uri="{FF2B5EF4-FFF2-40B4-BE49-F238E27FC236}">
                    <a16:creationId xmlns:a16="http://schemas.microsoft.com/office/drawing/2014/main" id="{0E322FB0-D0AA-4364-BB2B-3F3022CCDDD7}"/>
                  </a:ext>
                </a:extLst>
              </p:cNvPr>
              <p:cNvPicPr/>
              <p:nvPr/>
            </p:nvPicPr>
            <p:blipFill>
              <a:blip r:embed="rId3"/>
              <a:stretch>
                <a:fillRect/>
              </a:stretch>
            </p:blipFill>
            <p:spPr>
              <a:xfrm>
                <a:off x="5914347" y="3483510"/>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6" name="Ink 185">
                <a:extLst>
                  <a:ext uri="{FF2B5EF4-FFF2-40B4-BE49-F238E27FC236}">
                    <a16:creationId xmlns:a16="http://schemas.microsoft.com/office/drawing/2014/main" id="{B31AFA55-8845-4EBF-B06A-BAC07D066799}"/>
                  </a:ext>
                </a:extLst>
              </p14:cNvPr>
              <p14:cNvContentPartPr/>
              <p14:nvPr/>
            </p14:nvContentPartPr>
            <p14:xfrm>
              <a:off x="6402231" y="3486165"/>
              <a:ext cx="5760" cy="2520"/>
            </p14:xfrm>
          </p:contentPart>
        </mc:Choice>
        <mc:Fallback xmlns="">
          <p:pic>
            <p:nvPicPr>
              <p:cNvPr id="186" name="Ink 185">
                <a:extLst>
                  <a:ext uri="{FF2B5EF4-FFF2-40B4-BE49-F238E27FC236}">
                    <a16:creationId xmlns:a16="http://schemas.microsoft.com/office/drawing/2014/main" id="{B31AFA55-8845-4EBF-B06A-BAC07D066799}"/>
                  </a:ext>
                </a:extLst>
              </p:cNvPr>
              <p:cNvPicPr/>
              <p:nvPr/>
            </p:nvPicPr>
            <p:blipFill>
              <a:blip r:embed="rId3"/>
              <a:stretch>
                <a:fillRect/>
              </a:stretch>
            </p:blipFill>
            <p:spPr>
              <a:xfrm>
                <a:off x="6366231" y="345016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7" name="Ink 186">
                <a:extLst>
                  <a:ext uri="{FF2B5EF4-FFF2-40B4-BE49-F238E27FC236}">
                    <a16:creationId xmlns:a16="http://schemas.microsoft.com/office/drawing/2014/main" id="{1899F671-CF93-4EA2-B112-6EFC76CADBF1}"/>
                  </a:ext>
                </a:extLst>
              </p14:cNvPr>
              <p14:cNvContentPartPr/>
              <p14:nvPr/>
            </p14:nvContentPartPr>
            <p14:xfrm>
              <a:off x="6798269" y="3480204"/>
              <a:ext cx="5760" cy="2520"/>
            </p14:xfrm>
          </p:contentPart>
        </mc:Choice>
        <mc:Fallback xmlns="">
          <p:pic>
            <p:nvPicPr>
              <p:cNvPr id="187" name="Ink 186">
                <a:extLst>
                  <a:ext uri="{FF2B5EF4-FFF2-40B4-BE49-F238E27FC236}">
                    <a16:creationId xmlns:a16="http://schemas.microsoft.com/office/drawing/2014/main" id="{1899F671-CF93-4EA2-B112-6EFC76CADBF1}"/>
                  </a:ext>
                </a:extLst>
              </p:cNvPr>
              <p:cNvPicPr/>
              <p:nvPr/>
            </p:nvPicPr>
            <p:blipFill>
              <a:blip r:embed="rId3"/>
              <a:stretch>
                <a:fillRect/>
              </a:stretch>
            </p:blipFill>
            <p:spPr>
              <a:xfrm>
                <a:off x="6762269" y="344420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8" name="Ink 187">
                <a:extLst>
                  <a:ext uri="{FF2B5EF4-FFF2-40B4-BE49-F238E27FC236}">
                    <a16:creationId xmlns:a16="http://schemas.microsoft.com/office/drawing/2014/main" id="{514E6ADF-8EBE-412F-BADA-23187340D9F6}"/>
                  </a:ext>
                </a:extLst>
              </p14:cNvPr>
              <p14:cNvContentPartPr/>
              <p14:nvPr/>
            </p14:nvContentPartPr>
            <p14:xfrm>
              <a:off x="7316439" y="3483195"/>
              <a:ext cx="5760" cy="2520"/>
            </p14:xfrm>
          </p:contentPart>
        </mc:Choice>
        <mc:Fallback xmlns="">
          <p:pic>
            <p:nvPicPr>
              <p:cNvPr id="188" name="Ink 187">
                <a:extLst>
                  <a:ext uri="{FF2B5EF4-FFF2-40B4-BE49-F238E27FC236}">
                    <a16:creationId xmlns:a16="http://schemas.microsoft.com/office/drawing/2014/main" id="{514E6ADF-8EBE-412F-BADA-23187340D9F6}"/>
                  </a:ext>
                </a:extLst>
              </p:cNvPr>
              <p:cNvPicPr/>
              <p:nvPr/>
            </p:nvPicPr>
            <p:blipFill>
              <a:blip r:embed="rId3"/>
              <a:stretch>
                <a:fillRect/>
              </a:stretch>
            </p:blipFill>
            <p:spPr>
              <a:xfrm>
                <a:off x="7280439" y="344719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9" name="Ink 188">
                <a:extLst>
                  <a:ext uri="{FF2B5EF4-FFF2-40B4-BE49-F238E27FC236}">
                    <a16:creationId xmlns:a16="http://schemas.microsoft.com/office/drawing/2014/main" id="{8601949E-F9CA-48FA-AEF5-85C55F261B55}"/>
                  </a:ext>
                </a:extLst>
              </p14:cNvPr>
              <p14:cNvContentPartPr/>
              <p14:nvPr/>
            </p14:nvContentPartPr>
            <p14:xfrm>
              <a:off x="7780978" y="3478321"/>
              <a:ext cx="5760" cy="2520"/>
            </p14:xfrm>
          </p:contentPart>
        </mc:Choice>
        <mc:Fallback xmlns="">
          <p:pic>
            <p:nvPicPr>
              <p:cNvPr id="189" name="Ink 188">
                <a:extLst>
                  <a:ext uri="{FF2B5EF4-FFF2-40B4-BE49-F238E27FC236}">
                    <a16:creationId xmlns:a16="http://schemas.microsoft.com/office/drawing/2014/main" id="{8601949E-F9CA-48FA-AEF5-85C55F261B55}"/>
                  </a:ext>
                </a:extLst>
              </p:cNvPr>
              <p:cNvPicPr/>
              <p:nvPr/>
            </p:nvPicPr>
            <p:blipFill>
              <a:blip r:embed="rId3"/>
              <a:stretch>
                <a:fillRect/>
              </a:stretch>
            </p:blipFill>
            <p:spPr>
              <a:xfrm>
                <a:off x="7744978" y="344232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0" name="Ink 189">
                <a:extLst>
                  <a:ext uri="{FF2B5EF4-FFF2-40B4-BE49-F238E27FC236}">
                    <a16:creationId xmlns:a16="http://schemas.microsoft.com/office/drawing/2014/main" id="{F10D4F99-A3A2-4AEF-AEA7-B55AC549173F}"/>
                  </a:ext>
                </a:extLst>
              </p14:cNvPr>
              <p14:cNvContentPartPr/>
              <p14:nvPr/>
            </p14:nvContentPartPr>
            <p14:xfrm>
              <a:off x="8240254" y="3481312"/>
              <a:ext cx="5760" cy="2520"/>
            </p14:xfrm>
          </p:contentPart>
        </mc:Choice>
        <mc:Fallback xmlns="">
          <p:pic>
            <p:nvPicPr>
              <p:cNvPr id="190" name="Ink 189">
                <a:extLst>
                  <a:ext uri="{FF2B5EF4-FFF2-40B4-BE49-F238E27FC236}">
                    <a16:creationId xmlns:a16="http://schemas.microsoft.com/office/drawing/2014/main" id="{F10D4F99-A3A2-4AEF-AEA7-B55AC549173F}"/>
                  </a:ext>
                </a:extLst>
              </p:cNvPr>
              <p:cNvPicPr/>
              <p:nvPr/>
            </p:nvPicPr>
            <p:blipFill>
              <a:blip r:embed="rId3"/>
              <a:stretch>
                <a:fillRect/>
              </a:stretch>
            </p:blipFill>
            <p:spPr>
              <a:xfrm>
                <a:off x="8204254" y="344531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1" name="Ink 190">
                <a:extLst>
                  <a:ext uri="{FF2B5EF4-FFF2-40B4-BE49-F238E27FC236}">
                    <a16:creationId xmlns:a16="http://schemas.microsoft.com/office/drawing/2014/main" id="{B9F7C8B0-DF3A-465B-8B3F-F9EB1883257D}"/>
                  </a:ext>
                </a:extLst>
              </p14:cNvPr>
              <p14:cNvContentPartPr/>
              <p14:nvPr/>
            </p14:nvContentPartPr>
            <p14:xfrm>
              <a:off x="8695778" y="3484282"/>
              <a:ext cx="5760" cy="2520"/>
            </p14:xfrm>
          </p:contentPart>
        </mc:Choice>
        <mc:Fallback xmlns="">
          <p:pic>
            <p:nvPicPr>
              <p:cNvPr id="191" name="Ink 190">
                <a:extLst>
                  <a:ext uri="{FF2B5EF4-FFF2-40B4-BE49-F238E27FC236}">
                    <a16:creationId xmlns:a16="http://schemas.microsoft.com/office/drawing/2014/main" id="{B9F7C8B0-DF3A-465B-8B3F-F9EB1883257D}"/>
                  </a:ext>
                </a:extLst>
              </p:cNvPr>
              <p:cNvPicPr/>
              <p:nvPr/>
            </p:nvPicPr>
            <p:blipFill>
              <a:blip r:embed="rId3"/>
              <a:stretch>
                <a:fillRect/>
              </a:stretch>
            </p:blipFill>
            <p:spPr>
              <a:xfrm>
                <a:off x="8659778" y="344828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2" name="Ink 191">
                <a:extLst>
                  <a:ext uri="{FF2B5EF4-FFF2-40B4-BE49-F238E27FC236}">
                    <a16:creationId xmlns:a16="http://schemas.microsoft.com/office/drawing/2014/main" id="{0A0F465A-EFF8-4A2D-9C67-C45148F90714}"/>
                  </a:ext>
                </a:extLst>
              </p14:cNvPr>
              <p14:cNvContentPartPr/>
              <p14:nvPr/>
            </p14:nvContentPartPr>
            <p14:xfrm>
              <a:off x="9150710" y="3478321"/>
              <a:ext cx="5760" cy="2520"/>
            </p14:xfrm>
          </p:contentPart>
        </mc:Choice>
        <mc:Fallback xmlns="">
          <p:pic>
            <p:nvPicPr>
              <p:cNvPr id="192" name="Ink 191">
                <a:extLst>
                  <a:ext uri="{FF2B5EF4-FFF2-40B4-BE49-F238E27FC236}">
                    <a16:creationId xmlns:a16="http://schemas.microsoft.com/office/drawing/2014/main" id="{0A0F465A-EFF8-4A2D-9C67-C45148F90714}"/>
                  </a:ext>
                </a:extLst>
              </p:cNvPr>
              <p:cNvPicPr/>
              <p:nvPr/>
            </p:nvPicPr>
            <p:blipFill>
              <a:blip r:embed="rId3"/>
              <a:stretch>
                <a:fillRect/>
              </a:stretch>
            </p:blipFill>
            <p:spPr>
              <a:xfrm>
                <a:off x="9114710" y="344232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3" name="Ink 192">
                <a:extLst>
                  <a:ext uri="{FF2B5EF4-FFF2-40B4-BE49-F238E27FC236}">
                    <a16:creationId xmlns:a16="http://schemas.microsoft.com/office/drawing/2014/main" id="{8FBF9808-ED7B-4679-AE7F-2197B8974B01}"/>
                  </a:ext>
                </a:extLst>
              </p14:cNvPr>
              <p14:cNvContentPartPr/>
              <p14:nvPr/>
            </p14:nvContentPartPr>
            <p14:xfrm>
              <a:off x="9609986" y="3481312"/>
              <a:ext cx="5760" cy="2520"/>
            </p14:xfrm>
          </p:contentPart>
        </mc:Choice>
        <mc:Fallback xmlns="">
          <p:pic>
            <p:nvPicPr>
              <p:cNvPr id="193" name="Ink 192">
                <a:extLst>
                  <a:ext uri="{FF2B5EF4-FFF2-40B4-BE49-F238E27FC236}">
                    <a16:creationId xmlns:a16="http://schemas.microsoft.com/office/drawing/2014/main" id="{8FBF9808-ED7B-4679-AE7F-2197B8974B01}"/>
                  </a:ext>
                </a:extLst>
              </p:cNvPr>
              <p:cNvPicPr/>
              <p:nvPr/>
            </p:nvPicPr>
            <p:blipFill>
              <a:blip r:embed="rId3"/>
              <a:stretch>
                <a:fillRect/>
              </a:stretch>
            </p:blipFill>
            <p:spPr>
              <a:xfrm>
                <a:off x="9573986" y="344531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4" name="Ink 193">
                <a:extLst>
                  <a:ext uri="{FF2B5EF4-FFF2-40B4-BE49-F238E27FC236}">
                    <a16:creationId xmlns:a16="http://schemas.microsoft.com/office/drawing/2014/main" id="{0486F37C-D863-44D6-9626-B092F286A2C1}"/>
                  </a:ext>
                </a:extLst>
              </p14:cNvPr>
              <p14:cNvContentPartPr/>
              <p14:nvPr/>
            </p14:nvContentPartPr>
            <p14:xfrm>
              <a:off x="10074525" y="3476438"/>
              <a:ext cx="5760" cy="2520"/>
            </p14:xfrm>
          </p:contentPart>
        </mc:Choice>
        <mc:Fallback xmlns="">
          <p:pic>
            <p:nvPicPr>
              <p:cNvPr id="194" name="Ink 193">
                <a:extLst>
                  <a:ext uri="{FF2B5EF4-FFF2-40B4-BE49-F238E27FC236}">
                    <a16:creationId xmlns:a16="http://schemas.microsoft.com/office/drawing/2014/main" id="{0486F37C-D863-44D6-9626-B092F286A2C1}"/>
                  </a:ext>
                </a:extLst>
              </p:cNvPr>
              <p:cNvPicPr/>
              <p:nvPr/>
            </p:nvPicPr>
            <p:blipFill>
              <a:blip r:embed="rId3"/>
              <a:stretch>
                <a:fillRect/>
              </a:stretch>
            </p:blipFill>
            <p:spPr>
              <a:xfrm>
                <a:off x="10038525" y="3440438"/>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5" name="Ink 194">
                <a:extLst>
                  <a:ext uri="{FF2B5EF4-FFF2-40B4-BE49-F238E27FC236}">
                    <a16:creationId xmlns:a16="http://schemas.microsoft.com/office/drawing/2014/main" id="{9B84842C-D089-4BF4-B0CF-A9B463BFE00A}"/>
                  </a:ext>
                </a:extLst>
              </p14:cNvPr>
              <p14:cNvContentPartPr/>
              <p14:nvPr/>
            </p14:nvContentPartPr>
            <p14:xfrm>
              <a:off x="10533801" y="3479429"/>
              <a:ext cx="5760" cy="2520"/>
            </p14:xfrm>
          </p:contentPart>
        </mc:Choice>
        <mc:Fallback xmlns="">
          <p:pic>
            <p:nvPicPr>
              <p:cNvPr id="195" name="Ink 194">
                <a:extLst>
                  <a:ext uri="{FF2B5EF4-FFF2-40B4-BE49-F238E27FC236}">
                    <a16:creationId xmlns:a16="http://schemas.microsoft.com/office/drawing/2014/main" id="{9B84842C-D089-4BF4-B0CF-A9B463BFE00A}"/>
                  </a:ext>
                </a:extLst>
              </p:cNvPr>
              <p:cNvPicPr/>
              <p:nvPr/>
            </p:nvPicPr>
            <p:blipFill>
              <a:blip r:embed="rId3"/>
              <a:stretch>
                <a:fillRect/>
              </a:stretch>
            </p:blipFill>
            <p:spPr>
              <a:xfrm>
                <a:off x="10497801" y="344342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6" name="Ink 195">
                <a:extLst>
                  <a:ext uri="{FF2B5EF4-FFF2-40B4-BE49-F238E27FC236}">
                    <a16:creationId xmlns:a16="http://schemas.microsoft.com/office/drawing/2014/main" id="{050C6311-DC04-4861-86C0-BE0AA4639FBA}"/>
                  </a:ext>
                </a:extLst>
              </p14:cNvPr>
              <p14:cNvContentPartPr/>
              <p14:nvPr/>
            </p14:nvContentPartPr>
            <p14:xfrm>
              <a:off x="10983478" y="3478656"/>
              <a:ext cx="5760" cy="2520"/>
            </p14:xfrm>
          </p:contentPart>
        </mc:Choice>
        <mc:Fallback xmlns="">
          <p:pic>
            <p:nvPicPr>
              <p:cNvPr id="196" name="Ink 195">
                <a:extLst>
                  <a:ext uri="{FF2B5EF4-FFF2-40B4-BE49-F238E27FC236}">
                    <a16:creationId xmlns:a16="http://schemas.microsoft.com/office/drawing/2014/main" id="{050C6311-DC04-4861-86C0-BE0AA4639FBA}"/>
                  </a:ext>
                </a:extLst>
              </p:cNvPr>
              <p:cNvPicPr/>
              <p:nvPr/>
            </p:nvPicPr>
            <p:blipFill>
              <a:blip r:embed="rId3"/>
              <a:stretch>
                <a:fillRect/>
              </a:stretch>
            </p:blipFill>
            <p:spPr>
              <a:xfrm>
                <a:off x="10947478" y="3442656"/>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7" name="Ink 196">
                <a:extLst>
                  <a:ext uri="{FF2B5EF4-FFF2-40B4-BE49-F238E27FC236}">
                    <a16:creationId xmlns:a16="http://schemas.microsoft.com/office/drawing/2014/main" id="{9B00D63F-0316-46AD-9601-28A159396328}"/>
                  </a:ext>
                </a:extLst>
              </p14:cNvPr>
              <p14:cNvContentPartPr/>
              <p14:nvPr/>
            </p14:nvContentPartPr>
            <p14:xfrm>
              <a:off x="2171707" y="1375239"/>
              <a:ext cx="5760" cy="2520"/>
            </p14:xfrm>
          </p:contentPart>
        </mc:Choice>
        <mc:Fallback xmlns="">
          <p:pic>
            <p:nvPicPr>
              <p:cNvPr id="197" name="Ink 196">
                <a:extLst>
                  <a:ext uri="{FF2B5EF4-FFF2-40B4-BE49-F238E27FC236}">
                    <a16:creationId xmlns:a16="http://schemas.microsoft.com/office/drawing/2014/main" id="{9B00D63F-0316-46AD-9601-28A159396328}"/>
                  </a:ext>
                </a:extLst>
              </p:cNvPr>
              <p:cNvPicPr/>
              <p:nvPr/>
            </p:nvPicPr>
            <p:blipFill>
              <a:blip r:embed="rId3"/>
              <a:stretch>
                <a:fillRect/>
              </a:stretch>
            </p:blipFill>
            <p:spPr>
              <a:xfrm>
                <a:off x="2135707" y="133923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8" name="Ink 197">
                <a:extLst>
                  <a:ext uri="{FF2B5EF4-FFF2-40B4-BE49-F238E27FC236}">
                    <a16:creationId xmlns:a16="http://schemas.microsoft.com/office/drawing/2014/main" id="{EDFB86DD-9AAC-4FBA-9720-0C08E2479ABC}"/>
                  </a:ext>
                </a:extLst>
              </p14:cNvPr>
              <p14:cNvContentPartPr/>
              <p14:nvPr/>
            </p14:nvContentPartPr>
            <p14:xfrm>
              <a:off x="2635738" y="2010378"/>
              <a:ext cx="5760" cy="2520"/>
            </p14:xfrm>
          </p:contentPart>
        </mc:Choice>
        <mc:Fallback xmlns="">
          <p:pic>
            <p:nvPicPr>
              <p:cNvPr id="198" name="Ink 197">
                <a:extLst>
                  <a:ext uri="{FF2B5EF4-FFF2-40B4-BE49-F238E27FC236}">
                    <a16:creationId xmlns:a16="http://schemas.microsoft.com/office/drawing/2014/main" id="{EDFB86DD-9AAC-4FBA-9720-0C08E2479ABC}"/>
                  </a:ext>
                </a:extLst>
              </p:cNvPr>
              <p:cNvPicPr/>
              <p:nvPr/>
            </p:nvPicPr>
            <p:blipFill>
              <a:blip r:embed="rId3"/>
              <a:stretch>
                <a:fillRect/>
              </a:stretch>
            </p:blipFill>
            <p:spPr>
              <a:xfrm>
                <a:off x="2599738" y="1974378"/>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9" name="Ink 198">
                <a:extLst>
                  <a:ext uri="{FF2B5EF4-FFF2-40B4-BE49-F238E27FC236}">
                    <a16:creationId xmlns:a16="http://schemas.microsoft.com/office/drawing/2014/main" id="{11CD967B-D65A-4A71-AE32-0061972CF0FF}"/>
                  </a:ext>
                </a:extLst>
              </p14:cNvPr>
              <p14:cNvContentPartPr/>
              <p14:nvPr/>
            </p14:nvContentPartPr>
            <p14:xfrm>
              <a:off x="3075937" y="2344932"/>
              <a:ext cx="5760" cy="2520"/>
            </p14:xfrm>
          </p:contentPart>
        </mc:Choice>
        <mc:Fallback xmlns="">
          <p:pic>
            <p:nvPicPr>
              <p:cNvPr id="199" name="Ink 198">
                <a:extLst>
                  <a:ext uri="{FF2B5EF4-FFF2-40B4-BE49-F238E27FC236}">
                    <a16:creationId xmlns:a16="http://schemas.microsoft.com/office/drawing/2014/main" id="{11CD967B-D65A-4A71-AE32-0061972CF0FF}"/>
                  </a:ext>
                </a:extLst>
              </p:cNvPr>
              <p:cNvPicPr/>
              <p:nvPr/>
            </p:nvPicPr>
            <p:blipFill>
              <a:blip r:embed="rId3"/>
              <a:stretch>
                <a:fillRect/>
              </a:stretch>
            </p:blipFill>
            <p:spPr>
              <a:xfrm>
                <a:off x="3039937" y="230893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0" name="Ink 199">
                <a:extLst>
                  <a:ext uri="{FF2B5EF4-FFF2-40B4-BE49-F238E27FC236}">
                    <a16:creationId xmlns:a16="http://schemas.microsoft.com/office/drawing/2014/main" id="{DCE06F21-9F42-42E0-9EC7-460CF00281F6}"/>
                  </a:ext>
                </a:extLst>
              </p14:cNvPr>
              <p14:cNvContentPartPr/>
              <p14:nvPr/>
            </p14:nvContentPartPr>
            <p14:xfrm>
              <a:off x="3562948" y="2620966"/>
              <a:ext cx="5760" cy="2520"/>
            </p14:xfrm>
          </p:contentPart>
        </mc:Choice>
        <mc:Fallback xmlns="">
          <p:pic>
            <p:nvPicPr>
              <p:cNvPr id="200" name="Ink 199">
                <a:extLst>
                  <a:ext uri="{FF2B5EF4-FFF2-40B4-BE49-F238E27FC236}">
                    <a16:creationId xmlns:a16="http://schemas.microsoft.com/office/drawing/2014/main" id="{DCE06F21-9F42-42E0-9EC7-460CF00281F6}"/>
                  </a:ext>
                </a:extLst>
              </p:cNvPr>
              <p:cNvPicPr/>
              <p:nvPr/>
            </p:nvPicPr>
            <p:blipFill>
              <a:blip r:embed="rId3"/>
              <a:stretch>
                <a:fillRect/>
              </a:stretch>
            </p:blipFill>
            <p:spPr>
              <a:xfrm>
                <a:off x="3526948" y="2584966"/>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1" name="Ink 200">
                <a:extLst>
                  <a:ext uri="{FF2B5EF4-FFF2-40B4-BE49-F238E27FC236}">
                    <a16:creationId xmlns:a16="http://schemas.microsoft.com/office/drawing/2014/main" id="{9D2C796B-BB19-4FE3-A85E-136487A68DD0}"/>
                  </a:ext>
                </a:extLst>
              </p14:cNvPr>
              <p14:cNvContentPartPr/>
              <p14:nvPr/>
            </p14:nvContentPartPr>
            <p14:xfrm>
              <a:off x="4040884" y="2818259"/>
              <a:ext cx="5760" cy="2520"/>
            </p14:xfrm>
          </p:contentPart>
        </mc:Choice>
        <mc:Fallback xmlns="">
          <p:pic>
            <p:nvPicPr>
              <p:cNvPr id="201" name="Ink 200">
                <a:extLst>
                  <a:ext uri="{FF2B5EF4-FFF2-40B4-BE49-F238E27FC236}">
                    <a16:creationId xmlns:a16="http://schemas.microsoft.com/office/drawing/2014/main" id="{9D2C796B-BB19-4FE3-A85E-136487A68DD0}"/>
                  </a:ext>
                </a:extLst>
              </p:cNvPr>
              <p:cNvPicPr/>
              <p:nvPr/>
            </p:nvPicPr>
            <p:blipFill>
              <a:blip r:embed="rId3"/>
              <a:stretch>
                <a:fillRect/>
              </a:stretch>
            </p:blipFill>
            <p:spPr>
              <a:xfrm>
                <a:off x="4004884" y="278225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2" name="Ink 201">
                <a:extLst>
                  <a:ext uri="{FF2B5EF4-FFF2-40B4-BE49-F238E27FC236}">
                    <a16:creationId xmlns:a16="http://schemas.microsoft.com/office/drawing/2014/main" id="{7E470867-9E7B-4578-8DC2-E6350163A335}"/>
                  </a:ext>
                </a:extLst>
              </p14:cNvPr>
              <p14:cNvContentPartPr/>
              <p14:nvPr/>
            </p14:nvContentPartPr>
            <p14:xfrm>
              <a:off x="4507151" y="2973084"/>
              <a:ext cx="5760" cy="2520"/>
            </p14:xfrm>
          </p:contentPart>
        </mc:Choice>
        <mc:Fallback xmlns="">
          <p:pic>
            <p:nvPicPr>
              <p:cNvPr id="202" name="Ink 201">
                <a:extLst>
                  <a:ext uri="{FF2B5EF4-FFF2-40B4-BE49-F238E27FC236}">
                    <a16:creationId xmlns:a16="http://schemas.microsoft.com/office/drawing/2014/main" id="{7E470867-9E7B-4578-8DC2-E6350163A335}"/>
                  </a:ext>
                </a:extLst>
              </p:cNvPr>
              <p:cNvPicPr/>
              <p:nvPr/>
            </p:nvPicPr>
            <p:blipFill>
              <a:blip r:embed="rId3"/>
              <a:stretch>
                <a:fillRect/>
              </a:stretch>
            </p:blipFill>
            <p:spPr>
              <a:xfrm>
                <a:off x="4471151" y="293708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3" name="Ink 202">
                <a:extLst>
                  <a:ext uri="{FF2B5EF4-FFF2-40B4-BE49-F238E27FC236}">
                    <a16:creationId xmlns:a16="http://schemas.microsoft.com/office/drawing/2014/main" id="{80F2AD60-8CE9-4497-A6B2-197217CE1C95}"/>
                  </a:ext>
                </a:extLst>
              </p14:cNvPr>
              <p14:cNvContentPartPr/>
              <p14:nvPr/>
            </p14:nvContentPartPr>
            <p14:xfrm>
              <a:off x="4971844" y="3078417"/>
              <a:ext cx="5760" cy="2520"/>
            </p14:xfrm>
          </p:contentPart>
        </mc:Choice>
        <mc:Fallback xmlns="">
          <p:pic>
            <p:nvPicPr>
              <p:cNvPr id="203" name="Ink 202">
                <a:extLst>
                  <a:ext uri="{FF2B5EF4-FFF2-40B4-BE49-F238E27FC236}">
                    <a16:creationId xmlns:a16="http://schemas.microsoft.com/office/drawing/2014/main" id="{80F2AD60-8CE9-4497-A6B2-197217CE1C95}"/>
                  </a:ext>
                </a:extLst>
              </p:cNvPr>
              <p:cNvPicPr/>
              <p:nvPr/>
            </p:nvPicPr>
            <p:blipFill>
              <a:blip r:embed="rId3"/>
              <a:stretch>
                <a:fillRect/>
              </a:stretch>
            </p:blipFill>
            <p:spPr>
              <a:xfrm>
                <a:off x="4935844" y="304241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4" name="Ink 203">
                <a:extLst>
                  <a:ext uri="{FF2B5EF4-FFF2-40B4-BE49-F238E27FC236}">
                    <a16:creationId xmlns:a16="http://schemas.microsoft.com/office/drawing/2014/main" id="{373B99F0-02AB-4A32-8B47-B0C3E40944A5}"/>
                  </a:ext>
                </a:extLst>
              </p14:cNvPr>
              <p14:cNvContentPartPr/>
              <p14:nvPr/>
            </p14:nvContentPartPr>
            <p14:xfrm>
              <a:off x="5419132" y="3161533"/>
              <a:ext cx="5760" cy="2520"/>
            </p14:xfrm>
          </p:contentPart>
        </mc:Choice>
        <mc:Fallback xmlns="">
          <p:pic>
            <p:nvPicPr>
              <p:cNvPr id="204" name="Ink 203">
                <a:extLst>
                  <a:ext uri="{FF2B5EF4-FFF2-40B4-BE49-F238E27FC236}">
                    <a16:creationId xmlns:a16="http://schemas.microsoft.com/office/drawing/2014/main" id="{373B99F0-02AB-4A32-8B47-B0C3E40944A5}"/>
                  </a:ext>
                </a:extLst>
              </p:cNvPr>
              <p:cNvPicPr/>
              <p:nvPr/>
            </p:nvPicPr>
            <p:blipFill>
              <a:blip r:embed="rId3"/>
              <a:stretch>
                <a:fillRect/>
              </a:stretch>
            </p:blipFill>
            <p:spPr>
              <a:xfrm>
                <a:off x="5383132" y="3125533"/>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5" name="Ink 204">
                <a:extLst>
                  <a:ext uri="{FF2B5EF4-FFF2-40B4-BE49-F238E27FC236}">
                    <a16:creationId xmlns:a16="http://schemas.microsoft.com/office/drawing/2014/main" id="{FFDD4B7D-22FB-4A5E-A091-729B465C2026}"/>
                  </a:ext>
                </a:extLst>
              </p14:cNvPr>
              <p14:cNvContentPartPr/>
              <p14:nvPr/>
            </p14:nvContentPartPr>
            <p14:xfrm>
              <a:off x="5891119" y="3215298"/>
              <a:ext cx="5760" cy="2520"/>
            </p14:xfrm>
          </p:contentPart>
        </mc:Choice>
        <mc:Fallback xmlns="">
          <p:pic>
            <p:nvPicPr>
              <p:cNvPr id="205" name="Ink 204">
                <a:extLst>
                  <a:ext uri="{FF2B5EF4-FFF2-40B4-BE49-F238E27FC236}">
                    <a16:creationId xmlns:a16="http://schemas.microsoft.com/office/drawing/2014/main" id="{FFDD4B7D-22FB-4A5E-A091-729B465C2026}"/>
                  </a:ext>
                </a:extLst>
              </p:cNvPr>
              <p:cNvPicPr/>
              <p:nvPr/>
            </p:nvPicPr>
            <p:blipFill>
              <a:blip r:embed="rId3"/>
              <a:stretch>
                <a:fillRect/>
              </a:stretch>
            </p:blipFill>
            <p:spPr>
              <a:xfrm>
                <a:off x="5855119" y="3179298"/>
                <a:ext cx="77400" cy="74160"/>
              </a:xfrm>
              <a:prstGeom prst="rect">
                <a:avLst/>
              </a:prstGeom>
            </p:spPr>
          </p:pic>
        </mc:Fallback>
      </mc:AlternateContent>
      <p:cxnSp>
        <p:nvCxnSpPr>
          <p:cNvPr id="216" name="Straight Arrow Connector 215">
            <a:extLst>
              <a:ext uri="{FF2B5EF4-FFF2-40B4-BE49-F238E27FC236}">
                <a16:creationId xmlns:a16="http://schemas.microsoft.com/office/drawing/2014/main" id="{ED4B716C-048C-4320-809E-91662033F96B}"/>
              </a:ext>
            </a:extLst>
          </p:cNvPr>
          <p:cNvCxnSpPr>
            <a:cxnSpLocks/>
          </p:cNvCxnSpPr>
          <p:nvPr/>
        </p:nvCxnSpPr>
        <p:spPr>
          <a:xfrm flipV="1">
            <a:off x="6682401" y="3248021"/>
            <a:ext cx="4366474" cy="5444"/>
          </a:xfrm>
          <a:prstGeom prst="straightConnector1">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32">
            <p14:nvContentPartPr>
              <p14:cNvPr id="217" name="Ink 216">
                <a:extLst>
                  <a:ext uri="{FF2B5EF4-FFF2-40B4-BE49-F238E27FC236}">
                    <a16:creationId xmlns:a16="http://schemas.microsoft.com/office/drawing/2014/main" id="{43222301-55B9-4DAD-A750-952434690D70}"/>
                  </a:ext>
                </a:extLst>
              </p14:cNvPr>
              <p14:cNvContentPartPr/>
              <p14:nvPr/>
            </p14:nvContentPartPr>
            <p14:xfrm>
              <a:off x="6798005" y="3251382"/>
              <a:ext cx="5760" cy="2520"/>
            </p14:xfrm>
          </p:contentPart>
        </mc:Choice>
        <mc:Fallback xmlns="">
          <p:pic>
            <p:nvPicPr>
              <p:cNvPr id="217" name="Ink 216">
                <a:extLst>
                  <a:ext uri="{FF2B5EF4-FFF2-40B4-BE49-F238E27FC236}">
                    <a16:creationId xmlns:a16="http://schemas.microsoft.com/office/drawing/2014/main" id="{43222301-55B9-4DAD-A750-952434690D70}"/>
                  </a:ext>
                </a:extLst>
              </p:cNvPr>
              <p:cNvPicPr/>
              <p:nvPr/>
            </p:nvPicPr>
            <p:blipFill>
              <a:blip r:embed="rId3"/>
              <a:stretch>
                <a:fillRect/>
              </a:stretch>
            </p:blipFill>
            <p:spPr>
              <a:xfrm>
                <a:off x="6762005" y="321538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8" name="Ink 217">
                <a:extLst>
                  <a:ext uri="{FF2B5EF4-FFF2-40B4-BE49-F238E27FC236}">
                    <a16:creationId xmlns:a16="http://schemas.microsoft.com/office/drawing/2014/main" id="{F74664AA-342E-4BAA-97A8-0F3CB79D2BCE}"/>
                  </a:ext>
                </a:extLst>
              </p14:cNvPr>
              <p14:cNvContentPartPr/>
              <p14:nvPr/>
            </p14:nvContentPartPr>
            <p14:xfrm>
              <a:off x="7257281" y="3254373"/>
              <a:ext cx="5760" cy="2520"/>
            </p14:xfrm>
          </p:contentPart>
        </mc:Choice>
        <mc:Fallback xmlns="">
          <p:pic>
            <p:nvPicPr>
              <p:cNvPr id="218" name="Ink 217">
                <a:extLst>
                  <a:ext uri="{FF2B5EF4-FFF2-40B4-BE49-F238E27FC236}">
                    <a16:creationId xmlns:a16="http://schemas.microsoft.com/office/drawing/2014/main" id="{F74664AA-342E-4BAA-97A8-0F3CB79D2BCE}"/>
                  </a:ext>
                </a:extLst>
              </p:cNvPr>
              <p:cNvPicPr/>
              <p:nvPr/>
            </p:nvPicPr>
            <p:blipFill>
              <a:blip r:embed="rId3"/>
              <a:stretch>
                <a:fillRect/>
              </a:stretch>
            </p:blipFill>
            <p:spPr>
              <a:xfrm>
                <a:off x="7221281" y="3218373"/>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9" name="Ink 218">
                <a:extLst>
                  <a:ext uri="{FF2B5EF4-FFF2-40B4-BE49-F238E27FC236}">
                    <a16:creationId xmlns:a16="http://schemas.microsoft.com/office/drawing/2014/main" id="{7CCE6B92-A13C-4AE0-A7A1-71B84DF0B9CC}"/>
                  </a:ext>
                </a:extLst>
              </p14:cNvPr>
              <p14:cNvContentPartPr/>
              <p14:nvPr/>
            </p14:nvContentPartPr>
            <p14:xfrm>
              <a:off x="7721820" y="3249499"/>
              <a:ext cx="5760" cy="2520"/>
            </p14:xfrm>
          </p:contentPart>
        </mc:Choice>
        <mc:Fallback xmlns="">
          <p:pic>
            <p:nvPicPr>
              <p:cNvPr id="219" name="Ink 218">
                <a:extLst>
                  <a:ext uri="{FF2B5EF4-FFF2-40B4-BE49-F238E27FC236}">
                    <a16:creationId xmlns:a16="http://schemas.microsoft.com/office/drawing/2014/main" id="{7CCE6B92-A13C-4AE0-A7A1-71B84DF0B9CC}"/>
                  </a:ext>
                </a:extLst>
              </p:cNvPr>
              <p:cNvPicPr/>
              <p:nvPr/>
            </p:nvPicPr>
            <p:blipFill>
              <a:blip r:embed="rId3"/>
              <a:stretch>
                <a:fillRect/>
              </a:stretch>
            </p:blipFill>
            <p:spPr>
              <a:xfrm>
                <a:off x="7685820" y="321349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20" name="Ink 219">
                <a:extLst>
                  <a:ext uri="{FF2B5EF4-FFF2-40B4-BE49-F238E27FC236}">
                    <a16:creationId xmlns:a16="http://schemas.microsoft.com/office/drawing/2014/main" id="{1627454F-76C2-4889-A03F-639BC5BDC395}"/>
                  </a:ext>
                </a:extLst>
              </p14:cNvPr>
              <p14:cNvContentPartPr/>
              <p14:nvPr/>
            </p14:nvContentPartPr>
            <p14:xfrm>
              <a:off x="8181096" y="3252490"/>
              <a:ext cx="5760" cy="2520"/>
            </p14:xfrm>
          </p:contentPart>
        </mc:Choice>
        <mc:Fallback xmlns="">
          <p:pic>
            <p:nvPicPr>
              <p:cNvPr id="220" name="Ink 219">
                <a:extLst>
                  <a:ext uri="{FF2B5EF4-FFF2-40B4-BE49-F238E27FC236}">
                    <a16:creationId xmlns:a16="http://schemas.microsoft.com/office/drawing/2014/main" id="{1627454F-76C2-4889-A03F-639BC5BDC395}"/>
                  </a:ext>
                </a:extLst>
              </p:cNvPr>
              <p:cNvPicPr/>
              <p:nvPr/>
            </p:nvPicPr>
            <p:blipFill>
              <a:blip r:embed="rId3"/>
              <a:stretch>
                <a:fillRect/>
              </a:stretch>
            </p:blipFill>
            <p:spPr>
              <a:xfrm>
                <a:off x="8145096" y="3216490"/>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1" name="Ink 220">
                <a:extLst>
                  <a:ext uri="{FF2B5EF4-FFF2-40B4-BE49-F238E27FC236}">
                    <a16:creationId xmlns:a16="http://schemas.microsoft.com/office/drawing/2014/main" id="{A49D192B-93B6-4FFE-AE75-D828346FFE8B}"/>
                  </a:ext>
                </a:extLst>
              </p14:cNvPr>
              <p14:cNvContentPartPr/>
              <p14:nvPr/>
            </p14:nvContentPartPr>
            <p14:xfrm>
              <a:off x="8636620" y="3255460"/>
              <a:ext cx="5760" cy="2520"/>
            </p14:xfrm>
          </p:contentPart>
        </mc:Choice>
        <mc:Fallback xmlns="">
          <p:pic>
            <p:nvPicPr>
              <p:cNvPr id="221" name="Ink 220">
                <a:extLst>
                  <a:ext uri="{FF2B5EF4-FFF2-40B4-BE49-F238E27FC236}">
                    <a16:creationId xmlns:a16="http://schemas.microsoft.com/office/drawing/2014/main" id="{A49D192B-93B6-4FFE-AE75-D828346FFE8B}"/>
                  </a:ext>
                </a:extLst>
              </p:cNvPr>
              <p:cNvPicPr/>
              <p:nvPr/>
            </p:nvPicPr>
            <p:blipFill>
              <a:blip r:embed="rId3"/>
              <a:stretch>
                <a:fillRect/>
              </a:stretch>
            </p:blipFill>
            <p:spPr>
              <a:xfrm>
                <a:off x="8600620" y="3219460"/>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22" name="Ink 221">
                <a:extLst>
                  <a:ext uri="{FF2B5EF4-FFF2-40B4-BE49-F238E27FC236}">
                    <a16:creationId xmlns:a16="http://schemas.microsoft.com/office/drawing/2014/main" id="{FB61588F-7EE6-486C-A849-366A56EBC1CA}"/>
                  </a:ext>
                </a:extLst>
              </p14:cNvPr>
              <p14:cNvContentPartPr/>
              <p14:nvPr/>
            </p14:nvContentPartPr>
            <p14:xfrm>
              <a:off x="9091552" y="3249499"/>
              <a:ext cx="5760" cy="2520"/>
            </p14:xfrm>
          </p:contentPart>
        </mc:Choice>
        <mc:Fallback xmlns="">
          <p:pic>
            <p:nvPicPr>
              <p:cNvPr id="222" name="Ink 221">
                <a:extLst>
                  <a:ext uri="{FF2B5EF4-FFF2-40B4-BE49-F238E27FC236}">
                    <a16:creationId xmlns:a16="http://schemas.microsoft.com/office/drawing/2014/main" id="{FB61588F-7EE6-486C-A849-366A56EBC1CA}"/>
                  </a:ext>
                </a:extLst>
              </p:cNvPr>
              <p:cNvPicPr/>
              <p:nvPr/>
            </p:nvPicPr>
            <p:blipFill>
              <a:blip r:embed="rId3"/>
              <a:stretch>
                <a:fillRect/>
              </a:stretch>
            </p:blipFill>
            <p:spPr>
              <a:xfrm>
                <a:off x="9055552" y="321349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3" name="Ink 222">
                <a:extLst>
                  <a:ext uri="{FF2B5EF4-FFF2-40B4-BE49-F238E27FC236}">
                    <a16:creationId xmlns:a16="http://schemas.microsoft.com/office/drawing/2014/main" id="{BD65B2EC-6278-49EC-9F3A-8B50952D7472}"/>
                  </a:ext>
                </a:extLst>
              </p14:cNvPr>
              <p14:cNvContentPartPr/>
              <p14:nvPr/>
            </p14:nvContentPartPr>
            <p14:xfrm>
              <a:off x="9550828" y="3252490"/>
              <a:ext cx="5760" cy="2520"/>
            </p14:xfrm>
          </p:contentPart>
        </mc:Choice>
        <mc:Fallback xmlns="">
          <p:pic>
            <p:nvPicPr>
              <p:cNvPr id="223" name="Ink 222">
                <a:extLst>
                  <a:ext uri="{FF2B5EF4-FFF2-40B4-BE49-F238E27FC236}">
                    <a16:creationId xmlns:a16="http://schemas.microsoft.com/office/drawing/2014/main" id="{BD65B2EC-6278-49EC-9F3A-8B50952D7472}"/>
                  </a:ext>
                </a:extLst>
              </p:cNvPr>
              <p:cNvPicPr/>
              <p:nvPr/>
            </p:nvPicPr>
            <p:blipFill>
              <a:blip r:embed="rId3"/>
              <a:stretch>
                <a:fillRect/>
              </a:stretch>
            </p:blipFill>
            <p:spPr>
              <a:xfrm>
                <a:off x="9514828" y="3216490"/>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24" name="Ink 223">
                <a:extLst>
                  <a:ext uri="{FF2B5EF4-FFF2-40B4-BE49-F238E27FC236}">
                    <a16:creationId xmlns:a16="http://schemas.microsoft.com/office/drawing/2014/main" id="{945F80F8-C799-4433-87FE-647A0637A28B}"/>
                  </a:ext>
                </a:extLst>
              </p14:cNvPr>
              <p14:cNvContentPartPr/>
              <p14:nvPr/>
            </p14:nvContentPartPr>
            <p14:xfrm>
              <a:off x="10015367" y="3247616"/>
              <a:ext cx="5760" cy="2520"/>
            </p14:xfrm>
          </p:contentPart>
        </mc:Choice>
        <mc:Fallback xmlns="">
          <p:pic>
            <p:nvPicPr>
              <p:cNvPr id="224" name="Ink 223">
                <a:extLst>
                  <a:ext uri="{FF2B5EF4-FFF2-40B4-BE49-F238E27FC236}">
                    <a16:creationId xmlns:a16="http://schemas.microsoft.com/office/drawing/2014/main" id="{945F80F8-C799-4433-87FE-647A0637A28B}"/>
                  </a:ext>
                </a:extLst>
              </p:cNvPr>
              <p:cNvPicPr/>
              <p:nvPr/>
            </p:nvPicPr>
            <p:blipFill>
              <a:blip r:embed="rId3"/>
              <a:stretch>
                <a:fillRect/>
              </a:stretch>
            </p:blipFill>
            <p:spPr>
              <a:xfrm>
                <a:off x="9979367" y="3211616"/>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25" name="Ink 224">
                <a:extLst>
                  <a:ext uri="{FF2B5EF4-FFF2-40B4-BE49-F238E27FC236}">
                    <a16:creationId xmlns:a16="http://schemas.microsoft.com/office/drawing/2014/main" id="{3E922657-FDC8-4974-858D-896DEEA213CF}"/>
                  </a:ext>
                </a:extLst>
              </p14:cNvPr>
              <p14:cNvContentPartPr/>
              <p14:nvPr/>
            </p14:nvContentPartPr>
            <p14:xfrm>
              <a:off x="10474643" y="3250607"/>
              <a:ext cx="5760" cy="2520"/>
            </p14:xfrm>
          </p:contentPart>
        </mc:Choice>
        <mc:Fallback xmlns="">
          <p:pic>
            <p:nvPicPr>
              <p:cNvPr id="225" name="Ink 224">
                <a:extLst>
                  <a:ext uri="{FF2B5EF4-FFF2-40B4-BE49-F238E27FC236}">
                    <a16:creationId xmlns:a16="http://schemas.microsoft.com/office/drawing/2014/main" id="{3E922657-FDC8-4974-858D-896DEEA213CF}"/>
                  </a:ext>
                </a:extLst>
              </p:cNvPr>
              <p:cNvPicPr/>
              <p:nvPr/>
            </p:nvPicPr>
            <p:blipFill>
              <a:blip r:embed="rId3"/>
              <a:stretch>
                <a:fillRect/>
              </a:stretch>
            </p:blipFill>
            <p:spPr>
              <a:xfrm>
                <a:off x="10438643" y="321460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26" name="Ink 225">
                <a:extLst>
                  <a:ext uri="{FF2B5EF4-FFF2-40B4-BE49-F238E27FC236}">
                    <a16:creationId xmlns:a16="http://schemas.microsoft.com/office/drawing/2014/main" id="{A926B563-DC64-428C-8C9B-6AD6DC998483}"/>
                  </a:ext>
                </a:extLst>
              </p14:cNvPr>
              <p14:cNvContentPartPr/>
              <p14:nvPr/>
            </p14:nvContentPartPr>
            <p14:xfrm>
              <a:off x="10989308" y="3248230"/>
              <a:ext cx="5760" cy="2520"/>
            </p14:xfrm>
          </p:contentPart>
        </mc:Choice>
        <mc:Fallback xmlns="">
          <p:pic>
            <p:nvPicPr>
              <p:cNvPr id="226" name="Ink 225">
                <a:extLst>
                  <a:ext uri="{FF2B5EF4-FFF2-40B4-BE49-F238E27FC236}">
                    <a16:creationId xmlns:a16="http://schemas.microsoft.com/office/drawing/2014/main" id="{A926B563-DC64-428C-8C9B-6AD6DC998483}"/>
                  </a:ext>
                </a:extLst>
              </p:cNvPr>
              <p:cNvPicPr/>
              <p:nvPr/>
            </p:nvPicPr>
            <p:blipFill>
              <a:blip r:embed="rId3"/>
              <a:stretch>
                <a:fillRect/>
              </a:stretch>
            </p:blipFill>
            <p:spPr>
              <a:xfrm>
                <a:off x="10953308" y="3212230"/>
                <a:ext cx="77400" cy="74160"/>
              </a:xfrm>
              <a:prstGeom prst="rect">
                <a:avLst/>
              </a:prstGeom>
            </p:spPr>
          </p:pic>
        </mc:Fallback>
      </mc:AlternateContent>
      <p:sp>
        <p:nvSpPr>
          <p:cNvPr id="227" name="Arc 226">
            <a:extLst>
              <a:ext uri="{FF2B5EF4-FFF2-40B4-BE49-F238E27FC236}">
                <a16:creationId xmlns:a16="http://schemas.microsoft.com/office/drawing/2014/main" id="{0ED47742-B6D6-4316-9346-1D6920DDC1D9}"/>
              </a:ext>
            </a:extLst>
          </p:cNvPr>
          <p:cNvSpPr/>
          <p:nvPr/>
        </p:nvSpPr>
        <p:spPr>
          <a:xfrm rot="12487516">
            <a:off x="1405057" y="-478847"/>
            <a:ext cx="3569694" cy="2136254"/>
          </a:xfrm>
          <a:prstGeom prst="arc">
            <a:avLst>
              <a:gd name="adj1" fmla="val 13017482"/>
              <a:gd name="adj2" fmla="val 18502833"/>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228" name="Straight Arrow Connector 227">
            <a:extLst>
              <a:ext uri="{FF2B5EF4-FFF2-40B4-BE49-F238E27FC236}">
                <a16:creationId xmlns:a16="http://schemas.microsoft.com/office/drawing/2014/main" id="{1B2CAB2F-2384-405E-897B-1EE658A860C7}"/>
              </a:ext>
            </a:extLst>
          </p:cNvPr>
          <p:cNvCxnSpPr>
            <a:cxnSpLocks/>
          </p:cNvCxnSpPr>
          <p:nvPr/>
        </p:nvCxnSpPr>
        <p:spPr>
          <a:xfrm>
            <a:off x="3754471" y="1849655"/>
            <a:ext cx="7237343" cy="4107"/>
          </a:xfrm>
          <a:prstGeom prst="straightConnector1">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42">
            <p14:nvContentPartPr>
              <p14:cNvPr id="232" name="Ink 231">
                <a:extLst>
                  <a:ext uri="{FF2B5EF4-FFF2-40B4-BE49-F238E27FC236}">
                    <a16:creationId xmlns:a16="http://schemas.microsoft.com/office/drawing/2014/main" id="{D5AD274C-DE1F-4B7D-AC27-BC0C3C678BD7}"/>
                  </a:ext>
                </a:extLst>
              </p14:cNvPr>
              <p14:cNvContentPartPr/>
              <p14:nvPr/>
            </p14:nvContentPartPr>
            <p14:xfrm>
              <a:off x="2165494" y="1178035"/>
              <a:ext cx="5760" cy="2520"/>
            </p14:xfrm>
          </p:contentPart>
        </mc:Choice>
        <mc:Fallback xmlns="">
          <p:pic>
            <p:nvPicPr>
              <p:cNvPr id="232" name="Ink 231">
                <a:extLst>
                  <a:ext uri="{FF2B5EF4-FFF2-40B4-BE49-F238E27FC236}">
                    <a16:creationId xmlns:a16="http://schemas.microsoft.com/office/drawing/2014/main" id="{D5AD274C-DE1F-4B7D-AC27-BC0C3C678BD7}"/>
                  </a:ext>
                </a:extLst>
              </p:cNvPr>
              <p:cNvPicPr/>
              <p:nvPr/>
            </p:nvPicPr>
            <p:blipFill>
              <a:blip r:embed="rId3"/>
              <a:stretch>
                <a:fillRect/>
              </a:stretch>
            </p:blipFill>
            <p:spPr>
              <a:xfrm>
                <a:off x="2129494" y="1142035"/>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33" name="Ink 232">
                <a:extLst>
                  <a:ext uri="{FF2B5EF4-FFF2-40B4-BE49-F238E27FC236}">
                    <a16:creationId xmlns:a16="http://schemas.microsoft.com/office/drawing/2014/main" id="{402CC9B7-825B-4053-9DEE-BE9C348DD85E}"/>
                  </a:ext>
                </a:extLst>
              </p14:cNvPr>
              <p14:cNvContentPartPr/>
              <p14:nvPr/>
            </p14:nvContentPartPr>
            <p14:xfrm>
              <a:off x="2636014" y="1510322"/>
              <a:ext cx="5760" cy="2520"/>
            </p14:xfrm>
          </p:contentPart>
        </mc:Choice>
        <mc:Fallback xmlns="">
          <p:pic>
            <p:nvPicPr>
              <p:cNvPr id="233" name="Ink 232">
                <a:extLst>
                  <a:ext uri="{FF2B5EF4-FFF2-40B4-BE49-F238E27FC236}">
                    <a16:creationId xmlns:a16="http://schemas.microsoft.com/office/drawing/2014/main" id="{402CC9B7-825B-4053-9DEE-BE9C348DD85E}"/>
                  </a:ext>
                </a:extLst>
              </p:cNvPr>
              <p:cNvPicPr/>
              <p:nvPr/>
            </p:nvPicPr>
            <p:blipFill>
              <a:blip r:embed="rId3"/>
              <a:stretch>
                <a:fillRect/>
              </a:stretch>
            </p:blipFill>
            <p:spPr>
              <a:xfrm>
                <a:off x="2600014" y="147432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34" name="Ink 233">
                <a:extLst>
                  <a:ext uri="{FF2B5EF4-FFF2-40B4-BE49-F238E27FC236}">
                    <a16:creationId xmlns:a16="http://schemas.microsoft.com/office/drawing/2014/main" id="{D67DD4D0-6AA2-4D15-916B-70722F4AF7A0}"/>
                  </a:ext>
                </a:extLst>
              </p14:cNvPr>
              <p14:cNvContentPartPr/>
              <p14:nvPr/>
            </p14:nvContentPartPr>
            <p14:xfrm>
              <a:off x="3075937" y="1710320"/>
              <a:ext cx="5760" cy="2520"/>
            </p14:xfrm>
          </p:contentPart>
        </mc:Choice>
        <mc:Fallback xmlns="">
          <p:pic>
            <p:nvPicPr>
              <p:cNvPr id="234" name="Ink 233">
                <a:extLst>
                  <a:ext uri="{FF2B5EF4-FFF2-40B4-BE49-F238E27FC236}">
                    <a16:creationId xmlns:a16="http://schemas.microsoft.com/office/drawing/2014/main" id="{D67DD4D0-6AA2-4D15-916B-70722F4AF7A0}"/>
                  </a:ext>
                </a:extLst>
              </p:cNvPr>
              <p:cNvPicPr/>
              <p:nvPr/>
            </p:nvPicPr>
            <p:blipFill>
              <a:blip r:embed="rId3"/>
              <a:stretch>
                <a:fillRect/>
              </a:stretch>
            </p:blipFill>
            <p:spPr>
              <a:xfrm>
                <a:off x="3039937" y="1674320"/>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35" name="Ink 234">
                <a:extLst>
                  <a:ext uri="{FF2B5EF4-FFF2-40B4-BE49-F238E27FC236}">
                    <a16:creationId xmlns:a16="http://schemas.microsoft.com/office/drawing/2014/main" id="{B9077B73-BBC3-4D39-8589-D171C579C8DD}"/>
                  </a:ext>
                </a:extLst>
              </p14:cNvPr>
              <p14:cNvContentPartPr/>
              <p14:nvPr/>
            </p14:nvContentPartPr>
            <p14:xfrm>
              <a:off x="3562948" y="1835287"/>
              <a:ext cx="5760" cy="2520"/>
            </p14:xfrm>
          </p:contentPart>
        </mc:Choice>
        <mc:Fallback xmlns="">
          <p:pic>
            <p:nvPicPr>
              <p:cNvPr id="235" name="Ink 234">
                <a:extLst>
                  <a:ext uri="{FF2B5EF4-FFF2-40B4-BE49-F238E27FC236}">
                    <a16:creationId xmlns:a16="http://schemas.microsoft.com/office/drawing/2014/main" id="{B9077B73-BBC3-4D39-8589-D171C579C8DD}"/>
                  </a:ext>
                </a:extLst>
              </p:cNvPr>
              <p:cNvPicPr/>
              <p:nvPr/>
            </p:nvPicPr>
            <p:blipFill>
              <a:blip r:embed="rId3"/>
              <a:stretch>
                <a:fillRect/>
              </a:stretch>
            </p:blipFill>
            <p:spPr>
              <a:xfrm>
                <a:off x="3526948" y="179928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36" name="Ink 235">
                <a:extLst>
                  <a:ext uri="{FF2B5EF4-FFF2-40B4-BE49-F238E27FC236}">
                    <a16:creationId xmlns:a16="http://schemas.microsoft.com/office/drawing/2014/main" id="{DEF321F8-3BF2-48FD-B2A3-E1AB90E7CADC}"/>
                  </a:ext>
                </a:extLst>
              </p14:cNvPr>
              <p14:cNvContentPartPr/>
              <p14:nvPr/>
            </p14:nvContentPartPr>
            <p14:xfrm>
              <a:off x="4038004" y="1852659"/>
              <a:ext cx="5760" cy="2520"/>
            </p14:xfrm>
          </p:contentPart>
        </mc:Choice>
        <mc:Fallback xmlns="">
          <p:pic>
            <p:nvPicPr>
              <p:cNvPr id="236" name="Ink 235">
                <a:extLst>
                  <a:ext uri="{FF2B5EF4-FFF2-40B4-BE49-F238E27FC236}">
                    <a16:creationId xmlns:a16="http://schemas.microsoft.com/office/drawing/2014/main" id="{DEF321F8-3BF2-48FD-B2A3-E1AB90E7CADC}"/>
                  </a:ext>
                </a:extLst>
              </p:cNvPr>
              <p:cNvPicPr/>
              <p:nvPr/>
            </p:nvPicPr>
            <p:blipFill>
              <a:blip r:embed="rId3"/>
              <a:stretch>
                <a:fillRect/>
              </a:stretch>
            </p:blipFill>
            <p:spPr>
              <a:xfrm>
                <a:off x="4002004" y="181665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37" name="Ink 236">
                <a:extLst>
                  <a:ext uri="{FF2B5EF4-FFF2-40B4-BE49-F238E27FC236}">
                    <a16:creationId xmlns:a16="http://schemas.microsoft.com/office/drawing/2014/main" id="{8FDFD48C-01A0-4210-8B4E-D62BEA8AB970}"/>
                  </a:ext>
                </a:extLst>
              </p14:cNvPr>
              <p14:cNvContentPartPr/>
              <p14:nvPr/>
            </p14:nvContentPartPr>
            <p14:xfrm>
              <a:off x="4506715" y="1852911"/>
              <a:ext cx="5760" cy="2520"/>
            </p14:xfrm>
          </p:contentPart>
        </mc:Choice>
        <mc:Fallback xmlns="">
          <p:pic>
            <p:nvPicPr>
              <p:cNvPr id="237" name="Ink 236">
                <a:extLst>
                  <a:ext uri="{FF2B5EF4-FFF2-40B4-BE49-F238E27FC236}">
                    <a16:creationId xmlns:a16="http://schemas.microsoft.com/office/drawing/2014/main" id="{8FDFD48C-01A0-4210-8B4E-D62BEA8AB970}"/>
                  </a:ext>
                </a:extLst>
              </p:cNvPr>
              <p:cNvPicPr/>
              <p:nvPr/>
            </p:nvPicPr>
            <p:blipFill>
              <a:blip r:embed="rId3"/>
              <a:stretch>
                <a:fillRect/>
              </a:stretch>
            </p:blipFill>
            <p:spPr>
              <a:xfrm>
                <a:off x="4470715" y="1816911"/>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38" name="Ink 237">
                <a:extLst>
                  <a:ext uri="{FF2B5EF4-FFF2-40B4-BE49-F238E27FC236}">
                    <a16:creationId xmlns:a16="http://schemas.microsoft.com/office/drawing/2014/main" id="{25889C35-6BE0-4111-8A32-EEBDA874BB12}"/>
                  </a:ext>
                </a:extLst>
              </p14:cNvPr>
              <p14:cNvContentPartPr/>
              <p14:nvPr/>
            </p14:nvContentPartPr>
            <p14:xfrm>
              <a:off x="4968964" y="1853276"/>
              <a:ext cx="5760" cy="2520"/>
            </p14:xfrm>
          </p:contentPart>
        </mc:Choice>
        <mc:Fallback xmlns="">
          <p:pic>
            <p:nvPicPr>
              <p:cNvPr id="238" name="Ink 237">
                <a:extLst>
                  <a:ext uri="{FF2B5EF4-FFF2-40B4-BE49-F238E27FC236}">
                    <a16:creationId xmlns:a16="http://schemas.microsoft.com/office/drawing/2014/main" id="{25889C35-6BE0-4111-8A32-EEBDA874BB12}"/>
                  </a:ext>
                </a:extLst>
              </p:cNvPr>
              <p:cNvPicPr/>
              <p:nvPr/>
            </p:nvPicPr>
            <p:blipFill>
              <a:blip r:embed="rId3"/>
              <a:stretch>
                <a:fillRect/>
              </a:stretch>
            </p:blipFill>
            <p:spPr>
              <a:xfrm>
                <a:off x="4932964" y="1817276"/>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39" name="Ink 238">
                <a:extLst>
                  <a:ext uri="{FF2B5EF4-FFF2-40B4-BE49-F238E27FC236}">
                    <a16:creationId xmlns:a16="http://schemas.microsoft.com/office/drawing/2014/main" id="{F8A5F589-C63F-47CD-8BEC-BC2F158AF07E}"/>
                  </a:ext>
                </a:extLst>
              </p14:cNvPr>
              <p14:cNvContentPartPr/>
              <p14:nvPr/>
            </p14:nvContentPartPr>
            <p14:xfrm>
              <a:off x="5418048" y="1850492"/>
              <a:ext cx="5760" cy="2520"/>
            </p14:xfrm>
          </p:contentPart>
        </mc:Choice>
        <mc:Fallback xmlns="">
          <p:pic>
            <p:nvPicPr>
              <p:cNvPr id="239" name="Ink 238">
                <a:extLst>
                  <a:ext uri="{FF2B5EF4-FFF2-40B4-BE49-F238E27FC236}">
                    <a16:creationId xmlns:a16="http://schemas.microsoft.com/office/drawing/2014/main" id="{F8A5F589-C63F-47CD-8BEC-BC2F158AF07E}"/>
                  </a:ext>
                </a:extLst>
              </p:cNvPr>
              <p:cNvPicPr/>
              <p:nvPr/>
            </p:nvPicPr>
            <p:blipFill>
              <a:blip r:embed="rId3"/>
              <a:stretch>
                <a:fillRect/>
              </a:stretch>
            </p:blipFill>
            <p:spPr>
              <a:xfrm>
                <a:off x="5382048" y="181449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0" name="Ink 239">
                <a:extLst>
                  <a:ext uri="{FF2B5EF4-FFF2-40B4-BE49-F238E27FC236}">
                    <a16:creationId xmlns:a16="http://schemas.microsoft.com/office/drawing/2014/main" id="{684D0843-3AA0-41DC-A7DC-72F532387955}"/>
                  </a:ext>
                </a:extLst>
              </p14:cNvPr>
              <p14:cNvContentPartPr/>
              <p14:nvPr/>
            </p14:nvContentPartPr>
            <p14:xfrm>
              <a:off x="5891119" y="1847367"/>
              <a:ext cx="5760" cy="2520"/>
            </p14:xfrm>
          </p:contentPart>
        </mc:Choice>
        <mc:Fallback xmlns="">
          <p:pic>
            <p:nvPicPr>
              <p:cNvPr id="240" name="Ink 239">
                <a:extLst>
                  <a:ext uri="{FF2B5EF4-FFF2-40B4-BE49-F238E27FC236}">
                    <a16:creationId xmlns:a16="http://schemas.microsoft.com/office/drawing/2014/main" id="{684D0843-3AA0-41DC-A7DC-72F532387955}"/>
                  </a:ext>
                </a:extLst>
              </p:cNvPr>
              <p:cNvPicPr/>
              <p:nvPr/>
            </p:nvPicPr>
            <p:blipFill>
              <a:blip r:embed="rId3"/>
              <a:stretch>
                <a:fillRect/>
              </a:stretch>
            </p:blipFill>
            <p:spPr>
              <a:xfrm>
                <a:off x="5855119" y="181136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41" name="Ink 240">
                <a:extLst>
                  <a:ext uri="{FF2B5EF4-FFF2-40B4-BE49-F238E27FC236}">
                    <a16:creationId xmlns:a16="http://schemas.microsoft.com/office/drawing/2014/main" id="{CA261BBE-7C0E-4869-8B6D-79194C09276B}"/>
                  </a:ext>
                </a:extLst>
              </p14:cNvPr>
              <p14:cNvContentPartPr/>
              <p14:nvPr/>
            </p14:nvContentPartPr>
            <p14:xfrm>
              <a:off x="6389309" y="3245682"/>
              <a:ext cx="5760" cy="2520"/>
            </p14:xfrm>
          </p:contentPart>
        </mc:Choice>
        <mc:Fallback xmlns="">
          <p:pic>
            <p:nvPicPr>
              <p:cNvPr id="241" name="Ink 240">
                <a:extLst>
                  <a:ext uri="{FF2B5EF4-FFF2-40B4-BE49-F238E27FC236}">
                    <a16:creationId xmlns:a16="http://schemas.microsoft.com/office/drawing/2014/main" id="{CA261BBE-7C0E-4869-8B6D-79194C09276B}"/>
                  </a:ext>
                </a:extLst>
              </p:cNvPr>
              <p:cNvPicPr/>
              <p:nvPr/>
            </p:nvPicPr>
            <p:blipFill>
              <a:blip r:embed="rId3"/>
              <a:stretch>
                <a:fillRect/>
              </a:stretch>
            </p:blipFill>
            <p:spPr>
              <a:xfrm>
                <a:off x="6353309" y="320968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42" name="Ink 241">
                <a:extLst>
                  <a:ext uri="{FF2B5EF4-FFF2-40B4-BE49-F238E27FC236}">
                    <a16:creationId xmlns:a16="http://schemas.microsoft.com/office/drawing/2014/main" id="{949AD23C-8101-4700-A3DC-934F562CDDA6}"/>
                  </a:ext>
                </a:extLst>
              </p14:cNvPr>
              <p14:cNvContentPartPr/>
              <p14:nvPr/>
            </p14:nvContentPartPr>
            <p14:xfrm>
              <a:off x="6389309" y="1851129"/>
              <a:ext cx="5760" cy="2520"/>
            </p14:xfrm>
          </p:contentPart>
        </mc:Choice>
        <mc:Fallback xmlns="">
          <p:pic>
            <p:nvPicPr>
              <p:cNvPr id="242" name="Ink 241">
                <a:extLst>
                  <a:ext uri="{FF2B5EF4-FFF2-40B4-BE49-F238E27FC236}">
                    <a16:creationId xmlns:a16="http://schemas.microsoft.com/office/drawing/2014/main" id="{949AD23C-8101-4700-A3DC-934F562CDDA6}"/>
                  </a:ext>
                </a:extLst>
              </p:cNvPr>
              <p:cNvPicPr/>
              <p:nvPr/>
            </p:nvPicPr>
            <p:blipFill>
              <a:blip r:embed="rId3"/>
              <a:stretch>
                <a:fillRect/>
              </a:stretch>
            </p:blipFill>
            <p:spPr>
              <a:xfrm>
                <a:off x="6353309" y="181512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43" name="Ink 242">
                <a:extLst>
                  <a:ext uri="{FF2B5EF4-FFF2-40B4-BE49-F238E27FC236}">
                    <a16:creationId xmlns:a16="http://schemas.microsoft.com/office/drawing/2014/main" id="{5E046DAD-83B7-47B7-9A8E-C078D9E96EA6}"/>
                  </a:ext>
                </a:extLst>
              </p14:cNvPr>
              <p14:cNvContentPartPr/>
              <p14:nvPr/>
            </p14:nvContentPartPr>
            <p14:xfrm>
              <a:off x="6797623" y="1848003"/>
              <a:ext cx="5760" cy="2520"/>
            </p14:xfrm>
          </p:contentPart>
        </mc:Choice>
        <mc:Fallback xmlns="">
          <p:pic>
            <p:nvPicPr>
              <p:cNvPr id="243" name="Ink 242">
                <a:extLst>
                  <a:ext uri="{FF2B5EF4-FFF2-40B4-BE49-F238E27FC236}">
                    <a16:creationId xmlns:a16="http://schemas.microsoft.com/office/drawing/2014/main" id="{5E046DAD-83B7-47B7-9A8E-C078D9E96EA6}"/>
                  </a:ext>
                </a:extLst>
              </p:cNvPr>
              <p:cNvPicPr/>
              <p:nvPr/>
            </p:nvPicPr>
            <p:blipFill>
              <a:blip r:embed="rId3"/>
              <a:stretch>
                <a:fillRect/>
              </a:stretch>
            </p:blipFill>
            <p:spPr>
              <a:xfrm>
                <a:off x="6761623" y="1812003"/>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44" name="Ink 243">
                <a:extLst>
                  <a:ext uri="{FF2B5EF4-FFF2-40B4-BE49-F238E27FC236}">
                    <a16:creationId xmlns:a16="http://schemas.microsoft.com/office/drawing/2014/main" id="{8E43678A-40B4-4DAA-A770-36272D7483AD}"/>
                  </a:ext>
                </a:extLst>
              </p14:cNvPr>
              <p14:cNvContentPartPr/>
              <p14:nvPr/>
            </p14:nvContentPartPr>
            <p14:xfrm>
              <a:off x="7256409" y="1852854"/>
              <a:ext cx="5760" cy="2520"/>
            </p14:xfrm>
          </p:contentPart>
        </mc:Choice>
        <mc:Fallback xmlns="">
          <p:pic>
            <p:nvPicPr>
              <p:cNvPr id="244" name="Ink 243">
                <a:extLst>
                  <a:ext uri="{FF2B5EF4-FFF2-40B4-BE49-F238E27FC236}">
                    <a16:creationId xmlns:a16="http://schemas.microsoft.com/office/drawing/2014/main" id="{8E43678A-40B4-4DAA-A770-36272D7483AD}"/>
                  </a:ext>
                </a:extLst>
              </p:cNvPr>
              <p:cNvPicPr/>
              <p:nvPr/>
            </p:nvPicPr>
            <p:blipFill>
              <a:blip r:embed="rId3"/>
              <a:stretch>
                <a:fillRect/>
              </a:stretch>
            </p:blipFill>
            <p:spPr>
              <a:xfrm>
                <a:off x="7220409" y="181685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45" name="Ink 244">
                <a:extLst>
                  <a:ext uri="{FF2B5EF4-FFF2-40B4-BE49-F238E27FC236}">
                    <a16:creationId xmlns:a16="http://schemas.microsoft.com/office/drawing/2014/main" id="{BC6B42AD-3DDA-46E0-974D-712FAA86AB7F}"/>
                  </a:ext>
                </a:extLst>
              </p14:cNvPr>
              <p14:cNvContentPartPr/>
              <p14:nvPr/>
            </p14:nvContentPartPr>
            <p14:xfrm>
              <a:off x="7721820" y="1851072"/>
              <a:ext cx="5760" cy="2520"/>
            </p14:xfrm>
          </p:contentPart>
        </mc:Choice>
        <mc:Fallback xmlns="">
          <p:pic>
            <p:nvPicPr>
              <p:cNvPr id="245" name="Ink 244">
                <a:extLst>
                  <a:ext uri="{FF2B5EF4-FFF2-40B4-BE49-F238E27FC236}">
                    <a16:creationId xmlns:a16="http://schemas.microsoft.com/office/drawing/2014/main" id="{BC6B42AD-3DDA-46E0-974D-712FAA86AB7F}"/>
                  </a:ext>
                </a:extLst>
              </p:cNvPr>
              <p:cNvPicPr/>
              <p:nvPr/>
            </p:nvPicPr>
            <p:blipFill>
              <a:blip r:embed="rId3"/>
              <a:stretch>
                <a:fillRect/>
              </a:stretch>
            </p:blipFill>
            <p:spPr>
              <a:xfrm>
                <a:off x="7685820" y="181507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46" name="Ink 245">
                <a:extLst>
                  <a:ext uri="{FF2B5EF4-FFF2-40B4-BE49-F238E27FC236}">
                    <a16:creationId xmlns:a16="http://schemas.microsoft.com/office/drawing/2014/main" id="{EF7F6B28-233F-400A-B097-1BED664CF48C}"/>
                  </a:ext>
                </a:extLst>
              </p14:cNvPr>
              <p14:cNvContentPartPr/>
              <p14:nvPr/>
            </p14:nvContentPartPr>
            <p14:xfrm>
              <a:off x="8181096" y="1848177"/>
              <a:ext cx="5760" cy="2520"/>
            </p14:xfrm>
          </p:contentPart>
        </mc:Choice>
        <mc:Fallback xmlns="">
          <p:pic>
            <p:nvPicPr>
              <p:cNvPr id="246" name="Ink 245">
                <a:extLst>
                  <a:ext uri="{FF2B5EF4-FFF2-40B4-BE49-F238E27FC236}">
                    <a16:creationId xmlns:a16="http://schemas.microsoft.com/office/drawing/2014/main" id="{EF7F6B28-233F-400A-B097-1BED664CF48C}"/>
                  </a:ext>
                </a:extLst>
              </p:cNvPr>
              <p:cNvPicPr/>
              <p:nvPr/>
            </p:nvPicPr>
            <p:blipFill>
              <a:blip r:embed="rId3"/>
              <a:stretch>
                <a:fillRect/>
              </a:stretch>
            </p:blipFill>
            <p:spPr>
              <a:xfrm>
                <a:off x="8145096" y="181217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47" name="Ink 246">
                <a:extLst>
                  <a:ext uri="{FF2B5EF4-FFF2-40B4-BE49-F238E27FC236}">
                    <a16:creationId xmlns:a16="http://schemas.microsoft.com/office/drawing/2014/main" id="{8BD3E268-AF5C-4328-ADCF-204330A5F7F5}"/>
                  </a:ext>
                </a:extLst>
              </p14:cNvPr>
              <p14:cNvContentPartPr/>
              <p14:nvPr/>
            </p14:nvContentPartPr>
            <p14:xfrm>
              <a:off x="8639764" y="1850432"/>
              <a:ext cx="5760" cy="2520"/>
            </p14:xfrm>
          </p:contentPart>
        </mc:Choice>
        <mc:Fallback xmlns="">
          <p:pic>
            <p:nvPicPr>
              <p:cNvPr id="247" name="Ink 246">
                <a:extLst>
                  <a:ext uri="{FF2B5EF4-FFF2-40B4-BE49-F238E27FC236}">
                    <a16:creationId xmlns:a16="http://schemas.microsoft.com/office/drawing/2014/main" id="{8BD3E268-AF5C-4328-ADCF-204330A5F7F5}"/>
                  </a:ext>
                </a:extLst>
              </p:cNvPr>
              <p:cNvPicPr/>
              <p:nvPr/>
            </p:nvPicPr>
            <p:blipFill>
              <a:blip r:embed="rId3"/>
              <a:stretch>
                <a:fillRect/>
              </a:stretch>
            </p:blipFill>
            <p:spPr>
              <a:xfrm>
                <a:off x="8603764" y="1814432"/>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48" name="Ink 247">
                <a:extLst>
                  <a:ext uri="{FF2B5EF4-FFF2-40B4-BE49-F238E27FC236}">
                    <a16:creationId xmlns:a16="http://schemas.microsoft.com/office/drawing/2014/main" id="{2DB5882E-C072-4219-8F01-40BC18B73C4E}"/>
                  </a:ext>
                </a:extLst>
              </p14:cNvPr>
              <p14:cNvContentPartPr/>
              <p14:nvPr/>
            </p14:nvContentPartPr>
            <p14:xfrm>
              <a:off x="9137954" y="1854194"/>
              <a:ext cx="5760" cy="2520"/>
            </p14:xfrm>
          </p:contentPart>
        </mc:Choice>
        <mc:Fallback xmlns="">
          <p:pic>
            <p:nvPicPr>
              <p:cNvPr id="248" name="Ink 247">
                <a:extLst>
                  <a:ext uri="{FF2B5EF4-FFF2-40B4-BE49-F238E27FC236}">
                    <a16:creationId xmlns:a16="http://schemas.microsoft.com/office/drawing/2014/main" id="{2DB5882E-C072-4219-8F01-40BC18B73C4E}"/>
                  </a:ext>
                </a:extLst>
              </p:cNvPr>
              <p:cNvPicPr/>
              <p:nvPr/>
            </p:nvPicPr>
            <p:blipFill>
              <a:blip r:embed="rId3"/>
              <a:stretch>
                <a:fillRect/>
              </a:stretch>
            </p:blipFill>
            <p:spPr>
              <a:xfrm>
                <a:off x="9101954" y="1818194"/>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49" name="Ink 248">
                <a:extLst>
                  <a:ext uri="{FF2B5EF4-FFF2-40B4-BE49-F238E27FC236}">
                    <a16:creationId xmlns:a16="http://schemas.microsoft.com/office/drawing/2014/main" id="{A16FD698-8135-4422-8F8B-05C4310822AC}"/>
                  </a:ext>
                </a:extLst>
              </p14:cNvPr>
              <p14:cNvContentPartPr/>
              <p14:nvPr/>
            </p14:nvContentPartPr>
            <p14:xfrm>
              <a:off x="9543770" y="1851068"/>
              <a:ext cx="5760" cy="2520"/>
            </p14:xfrm>
          </p:contentPart>
        </mc:Choice>
        <mc:Fallback xmlns="">
          <p:pic>
            <p:nvPicPr>
              <p:cNvPr id="249" name="Ink 248">
                <a:extLst>
                  <a:ext uri="{FF2B5EF4-FFF2-40B4-BE49-F238E27FC236}">
                    <a16:creationId xmlns:a16="http://schemas.microsoft.com/office/drawing/2014/main" id="{A16FD698-8135-4422-8F8B-05C4310822AC}"/>
                  </a:ext>
                </a:extLst>
              </p:cNvPr>
              <p:cNvPicPr/>
              <p:nvPr/>
            </p:nvPicPr>
            <p:blipFill>
              <a:blip r:embed="rId3"/>
              <a:stretch>
                <a:fillRect/>
              </a:stretch>
            </p:blipFill>
            <p:spPr>
              <a:xfrm>
                <a:off x="9507770" y="1815068"/>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50" name="Ink 249">
                <a:extLst>
                  <a:ext uri="{FF2B5EF4-FFF2-40B4-BE49-F238E27FC236}">
                    <a16:creationId xmlns:a16="http://schemas.microsoft.com/office/drawing/2014/main" id="{D18A2D83-1B86-4BCA-8701-9F51521B1070}"/>
                  </a:ext>
                </a:extLst>
              </p14:cNvPr>
              <p14:cNvContentPartPr/>
              <p14:nvPr/>
            </p14:nvContentPartPr>
            <p14:xfrm>
              <a:off x="10005054" y="1855919"/>
              <a:ext cx="5760" cy="2520"/>
            </p14:xfrm>
          </p:contentPart>
        </mc:Choice>
        <mc:Fallback xmlns="">
          <p:pic>
            <p:nvPicPr>
              <p:cNvPr id="250" name="Ink 249">
                <a:extLst>
                  <a:ext uri="{FF2B5EF4-FFF2-40B4-BE49-F238E27FC236}">
                    <a16:creationId xmlns:a16="http://schemas.microsoft.com/office/drawing/2014/main" id="{D18A2D83-1B86-4BCA-8701-9F51521B1070}"/>
                  </a:ext>
                </a:extLst>
              </p:cNvPr>
              <p:cNvPicPr/>
              <p:nvPr/>
            </p:nvPicPr>
            <p:blipFill>
              <a:blip r:embed="rId3"/>
              <a:stretch>
                <a:fillRect/>
              </a:stretch>
            </p:blipFill>
            <p:spPr>
              <a:xfrm>
                <a:off x="9969054" y="1819919"/>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51" name="Ink 250">
                <a:extLst>
                  <a:ext uri="{FF2B5EF4-FFF2-40B4-BE49-F238E27FC236}">
                    <a16:creationId xmlns:a16="http://schemas.microsoft.com/office/drawing/2014/main" id="{2170FF53-A0D7-4110-8562-956AFE0FAF80}"/>
                  </a:ext>
                </a:extLst>
              </p14:cNvPr>
              <p14:cNvContentPartPr/>
              <p14:nvPr/>
            </p14:nvContentPartPr>
            <p14:xfrm>
              <a:off x="10470465" y="1854137"/>
              <a:ext cx="5760" cy="2520"/>
            </p14:xfrm>
          </p:contentPart>
        </mc:Choice>
        <mc:Fallback xmlns="">
          <p:pic>
            <p:nvPicPr>
              <p:cNvPr id="251" name="Ink 250">
                <a:extLst>
                  <a:ext uri="{FF2B5EF4-FFF2-40B4-BE49-F238E27FC236}">
                    <a16:creationId xmlns:a16="http://schemas.microsoft.com/office/drawing/2014/main" id="{2170FF53-A0D7-4110-8562-956AFE0FAF80}"/>
                  </a:ext>
                </a:extLst>
              </p:cNvPr>
              <p:cNvPicPr/>
              <p:nvPr/>
            </p:nvPicPr>
            <p:blipFill>
              <a:blip r:embed="rId3"/>
              <a:stretch>
                <a:fillRect/>
              </a:stretch>
            </p:blipFill>
            <p:spPr>
              <a:xfrm>
                <a:off x="10434465" y="1818137"/>
                <a:ext cx="774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52" name="Ink 251">
                <a:extLst>
                  <a:ext uri="{FF2B5EF4-FFF2-40B4-BE49-F238E27FC236}">
                    <a16:creationId xmlns:a16="http://schemas.microsoft.com/office/drawing/2014/main" id="{65F6893B-6C95-4D3A-89A8-D1F4F07168AF}"/>
                  </a:ext>
                </a:extLst>
              </p14:cNvPr>
              <p14:cNvContentPartPr/>
              <p14:nvPr/>
            </p14:nvContentPartPr>
            <p14:xfrm>
              <a:off x="10929741" y="1851242"/>
              <a:ext cx="5760" cy="2520"/>
            </p14:xfrm>
          </p:contentPart>
        </mc:Choice>
        <mc:Fallback xmlns="">
          <p:pic>
            <p:nvPicPr>
              <p:cNvPr id="252" name="Ink 251">
                <a:extLst>
                  <a:ext uri="{FF2B5EF4-FFF2-40B4-BE49-F238E27FC236}">
                    <a16:creationId xmlns:a16="http://schemas.microsoft.com/office/drawing/2014/main" id="{65F6893B-6C95-4D3A-89A8-D1F4F07168AF}"/>
                  </a:ext>
                </a:extLst>
              </p:cNvPr>
              <p:cNvPicPr/>
              <p:nvPr/>
            </p:nvPicPr>
            <p:blipFill>
              <a:blip r:embed="rId3"/>
              <a:stretch>
                <a:fillRect/>
              </a:stretch>
            </p:blipFill>
            <p:spPr>
              <a:xfrm>
                <a:off x="10893741" y="1815242"/>
                <a:ext cx="77400" cy="74160"/>
              </a:xfrm>
              <a:prstGeom prst="rect">
                <a:avLst/>
              </a:prstGeom>
            </p:spPr>
          </p:pic>
        </mc:Fallback>
      </mc:AlternateContent>
      <p:sp>
        <p:nvSpPr>
          <p:cNvPr id="254" name="Rectangle 253">
            <a:extLst>
              <a:ext uri="{FF2B5EF4-FFF2-40B4-BE49-F238E27FC236}">
                <a16:creationId xmlns:a16="http://schemas.microsoft.com/office/drawing/2014/main" id="{D874865A-D3C5-4BFB-9557-B3A9633E7FAD}"/>
              </a:ext>
            </a:extLst>
          </p:cNvPr>
          <p:cNvSpPr/>
          <p:nvPr/>
        </p:nvSpPr>
        <p:spPr>
          <a:xfrm rot="16200000">
            <a:off x="497257" y="1966127"/>
            <a:ext cx="25130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Concentration (mol L</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-1</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5" name="Rectangle 254">
            <a:extLst>
              <a:ext uri="{FF2B5EF4-FFF2-40B4-BE49-F238E27FC236}">
                <a16:creationId xmlns:a16="http://schemas.microsoft.com/office/drawing/2014/main" id="{1C4F71D0-30F1-4EBE-BB6C-3B12B6B6815E}"/>
              </a:ext>
            </a:extLst>
          </p:cNvPr>
          <p:cNvSpPr/>
          <p:nvPr/>
        </p:nvSpPr>
        <p:spPr>
          <a:xfrm>
            <a:off x="9628450" y="5811180"/>
            <a:ext cx="167578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Time (relative)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6" name="Rectangle 255">
            <a:extLst>
              <a:ext uri="{FF2B5EF4-FFF2-40B4-BE49-F238E27FC236}">
                <a16:creationId xmlns:a16="http://schemas.microsoft.com/office/drawing/2014/main" id="{33ABEB8A-A006-4791-A55E-86331E290ACE}"/>
              </a:ext>
            </a:extLst>
          </p:cNvPr>
          <p:cNvSpPr/>
          <p:nvPr/>
        </p:nvSpPr>
        <p:spPr>
          <a:xfrm>
            <a:off x="3387643" y="1409728"/>
            <a:ext cx="42672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7" name="Rectangle 256">
            <a:extLst>
              <a:ext uri="{FF2B5EF4-FFF2-40B4-BE49-F238E27FC236}">
                <a16:creationId xmlns:a16="http://schemas.microsoft.com/office/drawing/2014/main" id="{362B7D76-EB5C-4204-84C4-C9D0E81AC1BD}"/>
              </a:ext>
            </a:extLst>
          </p:cNvPr>
          <p:cNvSpPr/>
          <p:nvPr/>
        </p:nvSpPr>
        <p:spPr>
          <a:xfrm>
            <a:off x="3386040" y="2210333"/>
            <a:ext cx="428323"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8" name="Rectangle 257">
            <a:extLst>
              <a:ext uri="{FF2B5EF4-FFF2-40B4-BE49-F238E27FC236}">
                <a16:creationId xmlns:a16="http://schemas.microsoft.com/office/drawing/2014/main" id="{857F596D-6A3B-43AE-8C99-6E984C5D83CC}"/>
              </a:ext>
            </a:extLst>
          </p:cNvPr>
          <p:cNvSpPr/>
          <p:nvPr/>
        </p:nvSpPr>
        <p:spPr>
          <a:xfrm>
            <a:off x="3337086" y="4187477"/>
            <a:ext cx="58541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NH</a:t>
            </a:r>
            <a:r>
              <a:rPr lang="en-AU" baseline="-25000" dirty="0">
                <a:latin typeface="Cambria Math" panose="02040503050406030204" pitchFamily="18" charset="0"/>
                <a:ea typeface="Calibri" panose="020F0502020204030204" pitchFamily="34" charset="0"/>
                <a:cs typeface="Times New Roman" panose="02020603050405020304" pitchFamily="18" charset="0"/>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9" name="Rectangle 258">
            <a:extLst>
              <a:ext uri="{FF2B5EF4-FFF2-40B4-BE49-F238E27FC236}">
                <a16:creationId xmlns:a16="http://schemas.microsoft.com/office/drawing/2014/main" id="{1F78D35C-D8FC-43F2-9807-4313BCC35EEA}"/>
              </a:ext>
            </a:extLst>
          </p:cNvPr>
          <p:cNvSpPr/>
          <p:nvPr/>
        </p:nvSpPr>
        <p:spPr>
          <a:xfrm>
            <a:off x="4091603" y="1000453"/>
            <a:ext cx="2862034" cy="646331"/>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Concentration of N</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and 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decreasing rapidly initially</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260" name="Straight Arrow Connector 259">
            <a:extLst>
              <a:ext uri="{FF2B5EF4-FFF2-40B4-BE49-F238E27FC236}">
                <a16:creationId xmlns:a16="http://schemas.microsoft.com/office/drawing/2014/main" id="{F1019660-2304-4BD7-BDD5-9B4FF1BDDDE8}"/>
              </a:ext>
            </a:extLst>
          </p:cNvPr>
          <p:cNvCxnSpPr>
            <a:cxnSpLocks/>
          </p:cNvCxnSpPr>
          <p:nvPr/>
        </p:nvCxnSpPr>
        <p:spPr>
          <a:xfrm flipH="1">
            <a:off x="3876184" y="1560050"/>
            <a:ext cx="269442" cy="216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4" name="Rectangle 263">
            <a:extLst>
              <a:ext uri="{FF2B5EF4-FFF2-40B4-BE49-F238E27FC236}">
                <a16:creationId xmlns:a16="http://schemas.microsoft.com/office/drawing/2014/main" id="{02862BEF-965D-479D-A127-EEA52E91718D}"/>
              </a:ext>
            </a:extLst>
          </p:cNvPr>
          <p:cNvSpPr/>
          <p:nvPr/>
        </p:nvSpPr>
        <p:spPr>
          <a:xfrm>
            <a:off x="3033991" y="4675681"/>
            <a:ext cx="2725583" cy="646331"/>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Concentration initially zero and then increases</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265" name="Straight Arrow Connector 264">
            <a:extLst>
              <a:ext uri="{FF2B5EF4-FFF2-40B4-BE49-F238E27FC236}">
                <a16:creationId xmlns:a16="http://schemas.microsoft.com/office/drawing/2014/main" id="{96DAA6A7-239A-4382-BA91-65044455DBA9}"/>
              </a:ext>
            </a:extLst>
          </p:cNvPr>
          <p:cNvCxnSpPr>
            <a:cxnSpLocks/>
          </p:cNvCxnSpPr>
          <p:nvPr/>
        </p:nvCxnSpPr>
        <p:spPr>
          <a:xfrm flipH="1" flipV="1">
            <a:off x="2958716" y="4573492"/>
            <a:ext cx="277965" cy="3367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9" name="Straight Arrow Connector 268">
            <a:extLst>
              <a:ext uri="{FF2B5EF4-FFF2-40B4-BE49-F238E27FC236}">
                <a16:creationId xmlns:a16="http://schemas.microsoft.com/office/drawing/2014/main" id="{D0BEF124-F583-4D25-9C5D-5B3C955A6B9D}"/>
              </a:ext>
            </a:extLst>
          </p:cNvPr>
          <p:cNvCxnSpPr>
            <a:cxnSpLocks/>
          </p:cNvCxnSpPr>
          <p:nvPr/>
        </p:nvCxnSpPr>
        <p:spPr>
          <a:xfrm flipH="1">
            <a:off x="6795308" y="1710320"/>
            <a:ext cx="5390" cy="400245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3" name="Rectangle 282">
            <a:extLst>
              <a:ext uri="{FF2B5EF4-FFF2-40B4-BE49-F238E27FC236}">
                <a16:creationId xmlns:a16="http://schemas.microsoft.com/office/drawing/2014/main" id="{6A1DA6F7-9B56-4B13-BD58-6C1AD0A16700}"/>
              </a:ext>
            </a:extLst>
          </p:cNvPr>
          <p:cNvSpPr/>
          <p:nvPr/>
        </p:nvSpPr>
        <p:spPr>
          <a:xfrm>
            <a:off x="6862287" y="1980161"/>
            <a:ext cx="2862034" cy="646331"/>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Equilibrium established (concentrations constant)</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284" name="Straight Arrow Connector 283">
            <a:extLst>
              <a:ext uri="{FF2B5EF4-FFF2-40B4-BE49-F238E27FC236}">
                <a16:creationId xmlns:a16="http://schemas.microsoft.com/office/drawing/2014/main" id="{526F98E4-3CC0-4860-87D8-E705A086F04D}"/>
              </a:ext>
            </a:extLst>
          </p:cNvPr>
          <p:cNvCxnSpPr>
            <a:cxnSpLocks/>
          </p:cNvCxnSpPr>
          <p:nvPr/>
        </p:nvCxnSpPr>
        <p:spPr>
          <a:xfrm flipH="1">
            <a:off x="6844247" y="2632908"/>
            <a:ext cx="269442" cy="216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82671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B52D0C20-9DED-4578-BA0E-4CBE28513254}"/>
              </a:ext>
            </a:extLst>
          </p:cNvPr>
          <p:cNvCxnSpPr>
            <a:cxnSpLocks/>
          </p:cNvCxnSpPr>
          <p:nvPr/>
        </p:nvCxnSpPr>
        <p:spPr>
          <a:xfrm>
            <a:off x="2057400" y="832757"/>
            <a:ext cx="0" cy="488768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D3CA8B0C-1284-48B6-BA1B-E608E20D19F0}"/>
              </a:ext>
            </a:extLst>
          </p:cNvPr>
          <p:cNvCxnSpPr>
            <a:cxnSpLocks/>
          </p:cNvCxnSpPr>
          <p:nvPr/>
        </p:nvCxnSpPr>
        <p:spPr>
          <a:xfrm flipH="1">
            <a:off x="2047873" y="5720443"/>
            <a:ext cx="9250250" cy="1"/>
          </a:xfrm>
          <a:prstGeom prst="straightConnector1">
            <a:avLst/>
          </a:prstGeom>
        </p:spPr>
        <p:style>
          <a:lnRef idx="3">
            <a:schemeClr val="dk1"/>
          </a:lnRef>
          <a:fillRef idx="0">
            <a:schemeClr val="dk1"/>
          </a:fillRef>
          <a:effectRef idx="2">
            <a:schemeClr val="dk1"/>
          </a:effectRef>
          <a:fontRef idx="minor">
            <a:schemeClr val="tx1"/>
          </a:fontRef>
        </p:style>
      </p:cxnSp>
      <p:sp>
        <p:nvSpPr>
          <p:cNvPr id="10" name="Isosceles Triangle 9">
            <a:extLst>
              <a:ext uri="{FF2B5EF4-FFF2-40B4-BE49-F238E27FC236}">
                <a16:creationId xmlns:a16="http://schemas.microsoft.com/office/drawing/2014/main" id="{D7262193-13B9-4A8E-9827-94979CEEAC2F}"/>
              </a:ext>
            </a:extLst>
          </p:cNvPr>
          <p:cNvSpPr/>
          <p:nvPr/>
        </p:nvSpPr>
        <p:spPr>
          <a:xfrm>
            <a:off x="1932845" y="701022"/>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1" name="Isosceles Triangle 10">
            <a:extLst>
              <a:ext uri="{FF2B5EF4-FFF2-40B4-BE49-F238E27FC236}">
                <a16:creationId xmlns:a16="http://schemas.microsoft.com/office/drawing/2014/main" id="{19B5786E-BBD1-4488-B890-13659236B489}"/>
              </a:ext>
            </a:extLst>
          </p:cNvPr>
          <p:cNvSpPr/>
          <p:nvPr/>
        </p:nvSpPr>
        <p:spPr>
          <a:xfrm rot="5400000">
            <a:off x="11183095" y="5588710"/>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33D28E1B-A8C9-47E1-A4CB-CDA71C5EC4B0}"/>
              </a:ext>
            </a:extLst>
          </p:cNvPr>
          <p:cNvSpPr/>
          <p:nvPr/>
        </p:nvSpPr>
        <p:spPr>
          <a:xfrm rot="16200000">
            <a:off x="497257" y="1966127"/>
            <a:ext cx="25130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Concentration (mol L</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-1</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3769AF3A-A1D1-4A39-B8E4-6EE4B2DC4A20}"/>
              </a:ext>
            </a:extLst>
          </p:cNvPr>
          <p:cNvSpPr/>
          <p:nvPr/>
        </p:nvSpPr>
        <p:spPr>
          <a:xfrm>
            <a:off x="10770438" y="5822738"/>
            <a:ext cx="68961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Time</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14" name="Straight Arrow Connector 13">
            <a:extLst>
              <a:ext uri="{FF2B5EF4-FFF2-40B4-BE49-F238E27FC236}">
                <a16:creationId xmlns:a16="http://schemas.microsoft.com/office/drawing/2014/main" id="{A7F057CC-CD54-415D-BE3F-8F203CC4618C}"/>
              </a:ext>
            </a:extLst>
          </p:cNvPr>
          <p:cNvCxnSpPr>
            <a:cxnSpLocks/>
          </p:cNvCxnSpPr>
          <p:nvPr/>
        </p:nvCxnSpPr>
        <p:spPr>
          <a:xfrm>
            <a:off x="2047873" y="1899942"/>
            <a:ext cx="1886978"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436EA15B-F15B-402A-BAD3-3848D4AF68B5}"/>
              </a:ext>
            </a:extLst>
          </p:cNvPr>
          <p:cNvCxnSpPr>
            <a:cxnSpLocks/>
          </p:cNvCxnSpPr>
          <p:nvPr/>
        </p:nvCxnSpPr>
        <p:spPr>
          <a:xfrm>
            <a:off x="2057400" y="4597617"/>
            <a:ext cx="1886978"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8FCE31DD-02F0-4653-A338-92A143B68B20}"/>
              </a:ext>
            </a:extLst>
          </p:cNvPr>
          <p:cNvCxnSpPr>
            <a:cxnSpLocks/>
          </p:cNvCxnSpPr>
          <p:nvPr/>
        </p:nvCxnSpPr>
        <p:spPr>
          <a:xfrm>
            <a:off x="2057400" y="4092990"/>
            <a:ext cx="1886978" cy="0"/>
          </a:xfrm>
          <a:prstGeom prst="straightConnector1">
            <a:avLst/>
          </a:prstGeom>
        </p:spPr>
        <p:style>
          <a:lnRef idx="3">
            <a:schemeClr val="dk1"/>
          </a:lnRef>
          <a:fillRef idx="0">
            <a:schemeClr val="dk1"/>
          </a:fillRef>
          <a:effectRef idx="2">
            <a:schemeClr val="dk1"/>
          </a:effectRef>
          <a:fontRef idx="minor">
            <a:schemeClr val="tx1"/>
          </a:fontRef>
        </p:style>
      </p:cxnSp>
      <p:sp>
        <p:nvSpPr>
          <p:cNvPr id="18" name="Arc 17">
            <a:extLst>
              <a:ext uri="{FF2B5EF4-FFF2-40B4-BE49-F238E27FC236}">
                <a16:creationId xmlns:a16="http://schemas.microsoft.com/office/drawing/2014/main" id="{ADFED477-B778-4227-86F5-D3E45C425BFF}"/>
              </a:ext>
            </a:extLst>
          </p:cNvPr>
          <p:cNvSpPr/>
          <p:nvPr/>
        </p:nvSpPr>
        <p:spPr>
          <a:xfrm rot="16996771">
            <a:off x="4199221" y="1432810"/>
            <a:ext cx="671969" cy="1233436"/>
          </a:xfrm>
          <a:prstGeom prst="arc">
            <a:avLst>
              <a:gd name="adj1" fmla="val 16200000"/>
              <a:gd name="adj2" fmla="val 1918018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19" name="Straight Arrow Connector 18">
            <a:extLst>
              <a:ext uri="{FF2B5EF4-FFF2-40B4-BE49-F238E27FC236}">
                <a16:creationId xmlns:a16="http://schemas.microsoft.com/office/drawing/2014/main" id="{3E18D133-B2A5-4ACF-9A9B-EAFA68A3330A}"/>
              </a:ext>
            </a:extLst>
          </p:cNvPr>
          <p:cNvCxnSpPr>
            <a:cxnSpLocks/>
          </p:cNvCxnSpPr>
          <p:nvPr/>
        </p:nvCxnSpPr>
        <p:spPr>
          <a:xfrm>
            <a:off x="4335651" y="1692447"/>
            <a:ext cx="6586699" cy="0"/>
          </a:xfrm>
          <a:prstGeom prst="straightConnector1">
            <a:avLst/>
          </a:prstGeom>
        </p:spPr>
        <p:style>
          <a:lnRef idx="3">
            <a:schemeClr val="dk1"/>
          </a:lnRef>
          <a:fillRef idx="0">
            <a:schemeClr val="dk1"/>
          </a:fillRef>
          <a:effectRef idx="2">
            <a:schemeClr val="dk1"/>
          </a:effectRef>
          <a:fontRef idx="minor">
            <a:schemeClr val="tx1"/>
          </a:fontRef>
        </p:style>
      </p:cxnSp>
      <p:sp>
        <p:nvSpPr>
          <p:cNvPr id="23" name="Arc 22">
            <a:extLst>
              <a:ext uri="{FF2B5EF4-FFF2-40B4-BE49-F238E27FC236}">
                <a16:creationId xmlns:a16="http://schemas.microsoft.com/office/drawing/2014/main" id="{0B5D116D-88F8-4481-A8AF-29208A2D6EF2}"/>
              </a:ext>
            </a:extLst>
          </p:cNvPr>
          <p:cNvSpPr/>
          <p:nvPr/>
        </p:nvSpPr>
        <p:spPr>
          <a:xfrm rot="4603229" flipV="1">
            <a:off x="4199220" y="3843130"/>
            <a:ext cx="671969" cy="1233436"/>
          </a:xfrm>
          <a:prstGeom prst="arc">
            <a:avLst>
              <a:gd name="adj1" fmla="val 16200000"/>
              <a:gd name="adj2" fmla="val 1918018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24" name="Straight Arrow Connector 23">
            <a:extLst>
              <a:ext uri="{FF2B5EF4-FFF2-40B4-BE49-F238E27FC236}">
                <a16:creationId xmlns:a16="http://schemas.microsoft.com/office/drawing/2014/main" id="{7770916D-0D3A-41F6-B86D-016AEC120865}"/>
              </a:ext>
            </a:extLst>
          </p:cNvPr>
          <p:cNvCxnSpPr>
            <a:cxnSpLocks/>
          </p:cNvCxnSpPr>
          <p:nvPr/>
        </p:nvCxnSpPr>
        <p:spPr>
          <a:xfrm>
            <a:off x="4335650" y="4812638"/>
            <a:ext cx="6586699" cy="0"/>
          </a:xfrm>
          <a:prstGeom prst="straightConnector1">
            <a:avLst/>
          </a:prstGeom>
        </p:spPr>
        <p:style>
          <a:lnRef idx="3">
            <a:schemeClr val="dk1"/>
          </a:lnRef>
          <a:fillRef idx="0">
            <a:schemeClr val="dk1"/>
          </a:fillRef>
          <a:effectRef idx="2">
            <a:schemeClr val="dk1"/>
          </a:effectRef>
          <a:fontRef idx="minor">
            <a:schemeClr val="tx1"/>
          </a:fontRef>
        </p:style>
      </p:cxnSp>
      <p:sp>
        <p:nvSpPr>
          <p:cNvPr id="29" name="Arc 28">
            <a:extLst>
              <a:ext uri="{FF2B5EF4-FFF2-40B4-BE49-F238E27FC236}">
                <a16:creationId xmlns:a16="http://schemas.microsoft.com/office/drawing/2014/main" id="{494153B0-9691-4DB9-AF95-7A88EF9F8327}"/>
              </a:ext>
            </a:extLst>
          </p:cNvPr>
          <p:cNvSpPr/>
          <p:nvPr/>
        </p:nvSpPr>
        <p:spPr>
          <a:xfrm rot="4603229" flipV="1">
            <a:off x="4204892" y="1872298"/>
            <a:ext cx="671969" cy="1233436"/>
          </a:xfrm>
          <a:prstGeom prst="arc">
            <a:avLst>
              <a:gd name="adj1" fmla="val 16200000"/>
              <a:gd name="adj2" fmla="val 1918018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32" name="Straight Arrow Connector 31">
            <a:extLst>
              <a:ext uri="{FF2B5EF4-FFF2-40B4-BE49-F238E27FC236}">
                <a16:creationId xmlns:a16="http://schemas.microsoft.com/office/drawing/2014/main" id="{3CD900E3-F434-426D-8EF2-6522BA42EE97}"/>
              </a:ext>
            </a:extLst>
          </p:cNvPr>
          <p:cNvCxnSpPr>
            <a:cxnSpLocks/>
          </p:cNvCxnSpPr>
          <p:nvPr/>
        </p:nvCxnSpPr>
        <p:spPr>
          <a:xfrm>
            <a:off x="4341330" y="2841800"/>
            <a:ext cx="6586699"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7B674AC1-F39C-4126-B0E1-369AEA98BA86}"/>
              </a:ext>
            </a:extLst>
          </p:cNvPr>
          <p:cNvCxnSpPr>
            <a:cxnSpLocks/>
          </p:cNvCxnSpPr>
          <p:nvPr/>
        </p:nvCxnSpPr>
        <p:spPr>
          <a:xfrm>
            <a:off x="4301325" y="1306566"/>
            <a:ext cx="24063" cy="459005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a:extLst>
              <a:ext uri="{FF2B5EF4-FFF2-40B4-BE49-F238E27FC236}">
                <a16:creationId xmlns:a16="http://schemas.microsoft.com/office/drawing/2014/main" id="{FDF1E72F-3C37-4A38-AE29-1E7F1A11B89E}"/>
              </a:ext>
            </a:extLst>
          </p:cNvPr>
          <p:cNvSpPr/>
          <p:nvPr/>
        </p:nvSpPr>
        <p:spPr>
          <a:xfrm>
            <a:off x="2542258" y="1540756"/>
            <a:ext cx="8306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PCl</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5 (g)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0D31575C-CA10-4DA0-94C3-E93292812FD5}"/>
              </a:ext>
            </a:extLst>
          </p:cNvPr>
          <p:cNvSpPr/>
          <p:nvPr/>
        </p:nvSpPr>
        <p:spPr>
          <a:xfrm>
            <a:off x="2537288" y="3749807"/>
            <a:ext cx="69923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Cl</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(g)</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26" name="Straight Arrow Connector 25">
            <a:extLst>
              <a:ext uri="{FF2B5EF4-FFF2-40B4-BE49-F238E27FC236}">
                <a16:creationId xmlns:a16="http://schemas.microsoft.com/office/drawing/2014/main" id="{0AC873C2-574E-4E06-BB32-FF8C3B5218BA}"/>
              </a:ext>
            </a:extLst>
          </p:cNvPr>
          <p:cNvCxnSpPr>
            <a:cxnSpLocks/>
          </p:cNvCxnSpPr>
          <p:nvPr/>
        </p:nvCxnSpPr>
        <p:spPr>
          <a:xfrm>
            <a:off x="3929455" y="1306566"/>
            <a:ext cx="24063" cy="459005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 name="Straight Arrow Connector 1">
            <a:extLst>
              <a:ext uri="{FF2B5EF4-FFF2-40B4-BE49-F238E27FC236}">
                <a16:creationId xmlns:a16="http://schemas.microsoft.com/office/drawing/2014/main" id="{E36D8B9E-806C-4699-BD9F-0BAAFF2CE8A1}"/>
              </a:ext>
            </a:extLst>
          </p:cNvPr>
          <p:cNvCxnSpPr>
            <a:cxnSpLocks/>
          </p:cNvCxnSpPr>
          <p:nvPr/>
        </p:nvCxnSpPr>
        <p:spPr>
          <a:xfrm>
            <a:off x="3938069" y="2636357"/>
            <a:ext cx="6517" cy="1456633"/>
          </a:xfrm>
          <a:prstGeom prst="straightConnector1">
            <a:avLst/>
          </a:prstGeom>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42261D1C-6391-44D2-8C6D-3AF81CE9EF3F}"/>
              </a:ext>
            </a:extLst>
          </p:cNvPr>
          <p:cNvSpPr/>
          <p:nvPr/>
        </p:nvSpPr>
        <p:spPr>
          <a:xfrm>
            <a:off x="2471565" y="4252181"/>
            <a:ext cx="830676"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PCl</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3 (g)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CC850EC1-BF98-42FD-AE2F-5A58918C56F4}"/>
              </a:ext>
            </a:extLst>
          </p:cNvPr>
          <p:cNvSpPr/>
          <p:nvPr/>
        </p:nvSpPr>
        <p:spPr>
          <a:xfrm>
            <a:off x="2043630" y="2407219"/>
            <a:ext cx="184999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Addition of Cl</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182634A2-AF0C-46BF-8BAB-3E14743C4B08}"/>
              </a:ext>
            </a:extLst>
          </p:cNvPr>
          <p:cNvCxnSpPr>
            <a:cxnSpLocks/>
          </p:cNvCxnSpPr>
          <p:nvPr/>
        </p:nvCxnSpPr>
        <p:spPr>
          <a:xfrm>
            <a:off x="3381794" y="2896228"/>
            <a:ext cx="475998" cy="4254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2C96DF71-9DB1-4B0E-88DE-1EB362FB49CC}"/>
              </a:ext>
            </a:extLst>
          </p:cNvPr>
          <p:cNvSpPr/>
          <p:nvPr/>
        </p:nvSpPr>
        <p:spPr>
          <a:xfrm>
            <a:off x="1827042" y="6110254"/>
            <a:ext cx="234769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System at equilibrium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ACE01C06-D847-4EDA-B49F-31E708358CAF}"/>
              </a:ext>
            </a:extLst>
          </p:cNvPr>
          <p:cNvSpPr/>
          <p:nvPr/>
        </p:nvSpPr>
        <p:spPr>
          <a:xfrm>
            <a:off x="4535196" y="1807895"/>
            <a:ext cx="290156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New equilibrium is reached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8FD181EE-C9D0-4726-830A-A96C06C25160}"/>
              </a:ext>
            </a:extLst>
          </p:cNvPr>
          <p:cNvCxnSpPr>
            <a:cxnSpLocks/>
          </p:cNvCxnSpPr>
          <p:nvPr/>
        </p:nvCxnSpPr>
        <p:spPr>
          <a:xfrm flipH="1">
            <a:off x="4366764" y="2226365"/>
            <a:ext cx="413484" cy="2305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Right Bracket 43">
            <a:extLst>
              <a:ext uri="{FF2B5EF4-FFF2-40B4-BE49-F238E27FC236}">
                <a16:creationId xmlns:a16="http://schemas.microsoft.com/office/drawing/2014/main" id="{FFED562C-28D1-4C96-8445-282E0A9B6FCA}"/>
              </a:ext>
            </a:extLst>
          </p:cNvPr>
          <p:cNvSpPr/>
          <p:nvPr/>
        </p:nvSpPr>
        <p:spPr>
          <a:xfrm rot="5400000">
            <a:off x="2916582" y="5133196"/>
            <a:ext cx="163549" cy="1910322"/>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Tree>
    <p:extLst>
      <p:ext uri="{BB962C8B-B14F-4D97-AF65-F5344CB8AC3E}">
        <p14:creationId xmlns:p14="http://schemas.microsoft.com/office/powerpoint/2010/main" val="14106308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14A3A164-4E52-4BA5-BD5B-9240AE06DC99}"/>
              </a:ext>
            </a:extLst>
          </p:cNvPr>
          <p:cNvCxnSpPr>
            <a:cxnSpLocks/>
          </p:cNvCxnSpPr>
          <p:nvPr/>
        </p:nvCxnSpPr>
        <p:spPr>
          <a:xfrm>
            <a:off x="2057400" y="172062"/>
            <a:ext cx="0" cy="488768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906A107B-F6E1-433E-B19F-7CE8A5A8DCC0}"/>
              </a:ext>
            </a:extLst>
          </p:cNvPr>
          <p:cNvCxnSpPr>
            <a:cxnSpLocks/>
          </p:cNvCxnSpPr>
          <p:nvPr/>
        </p:nvCxnSpPr>
        <p:spPr>
          <a:xfrm flipH="1">
            <a:off x="2047873" y="5059748"/>
            <a:ext cx="9250250" cy="1"/>
          </a:xfrm>
          <a:prstGeom prst="straightConnector1">
            <a:avLst/>
          </a:prstGeom>
        </p:spPr>
        <p:style>
          <a:lnRef idx="3">
            <a:schemeClr val="dk1"/>
          </a:lnRef>
          <a:fillRef idx="0">
            <a:schemeClr val="dk1"/>
          </a:fillRef>
          <a:effectRef idx="2">
            <a:schemeClr val="dk1"/>
          </a:effectRef>
          <a:fontRef idx="minor">
            <a:schemeClr val="tx1"/>
          </a:fontRef>
        </p:style>
      </p:cxnSp>
      <p:sp>
        <p:nvSpPr>
          <p:cNvPr id="14" name="Isosceles Triangle 13">
            <a:extLst>
              <a:ext uri="{FF2B5EF4-FFF2-40B4-BE49-F238E27FC236}">
                <a16:creationId xmlns:a16="http://schemas.microsoft.com/office/drawing/2014/main" id="{436DBD2D-4A24-4368-9817-EA272598E661}"/>
              </a:ext>
            </a:extLst>
          </p:cNvPr>
          <p:cNvSpPr/>
          <p:nvPr/>
        </p:nvSpPr>
        <p:spPr>
          <a:xfrm>
            <a:off x="1932845" y="40327"/>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5" name="Isosceles Triangle 14">
            <a:extLst>
              <a:ext uri="{FF2B5EF4-FFF2-40B4-BE49-F238E27FC236}">
                <a16:creationId xmlns:a16="http://schemas.microsoft.com/office/drawing/2014/main" id="{5E564035-A078-411E-9CE4-08BD322F3C41}"/>
              </a:ext>
            </a:extLst>
          </p:cNvPr>
          <p:cNvSpPr/>
          <p:nvPr/>
        </p:nvSpPr>
        <p:spPr>
          <a:xfrm rot="5400000">
            <a:off x="11183095" y="4928015"/>
            <a:ext cx="249110" cy="26346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CCC57C0A-C00A-4225-BAB8-AFA21D5241AA}"/>
              </a:ext>
            </a:extLst>
          </p:cNvPr>
          <p:cNvSpPr/>
          <p:nvPr/>
        </p:nvSpPr>
        <p:spPr>
          <a:xfrm rot="16200000">
            <a:off x="497257" y="1305432"/>
            <a:ext cx="251306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Concentration (mol L</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-1</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Arrow Connector 16">
            <a:extLst>
              <a:ext uri="{FF2B5EF4-FFF2-40B4-BE49-F238E27FC236}">
                <a16:creationId xmlns:a16="http://schemas.microsoft.com/office/drawing/2014/main" id="{2C9A365F-9B17-4E42-AF6C-C0F08DFB3CB3}"/>
              </a:ext>
            </a:extLst>
          </p:cNvPr>
          <p:cNvCxnSpPr>
            <a:cxnSpLocks/>
          </p:cNvCxnSpPr>
          <p:nvPr/>
        </p:nvCxnSpPr>
        <p:spPr>
          <a:xfrm>
            <a:off x="2057400" y="3432295"/>
            <a:ext cx="1886978"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1151E1E4-5ED9-4525-A3BC-7AD4FD107084}"/>
              </a:ext>
            </a:extLst>
          </p:cNvPr>
          <p:cNvCxnSpPr>
            <a:cxnSpLocks/>
          </p:cNvCxnSpPr>
          <p:nvPr/>
        </p:nvCxnSpPr>
        <p:spPr>
          <a:xfrm>
            <a:off x="4349351" y="2779016"/>
            <a:ext cx="6586699"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D6AE84F2-3F04-4653-BFC1-BEBCC4BE7D84}"/>
              </a:ext>
            </a:extLst>
          </p:cNvPr>
          <p:cNvCxnSpPr>
            <a:cxnSpLocks/>
          </p:cNvCxnSpPr>
          <p:nvPr/>
        </p:nvCxnSpPr>
        <p:spPr>
          <a:xfrm>
            <a:off x="3944586" y="2553832"/>
            <a:ext cx="0" cy="878463"/>
          </a:xfrm>
          <a:prstGeom prst="straightConnector1">
            <a:avLst/>
          </a:prstGeom>
        </p:spPr>
        <p:style>
          <a:lnRef idx="3">
            <a:schemeClr val="dk1"/>
          </a:lnRef>
          <a:fillRef idx="0">
            <a:schemeClr val="dk1"/>
          </a:fillRef>
          <a:effectRef idx="2">
            <a:schemeClr val="dk1"/>
          </a:effectRef>
          <a:fontRef idx="minor">
            <a:schemeClr val="tx1"/>
          </a:fontRef>
        </p:style>
      </p:cxnSp>
      <p:sp>
        <p:nvSpPr>
          <p:cNvPr id="20" name="Arc 19">
            <a:extLst>
              <a:ext uri="{FF2B5EF4-FFF2-40B4-BE49-F238E27FC236}">
                <a16:creationId xmlns:a16="http://schemas.microsoft.com/office/drawing/2014/main" id="{41F86232-E249-42F6-92AE-CB65B8CAFC6B}"/>
              </a:ext>
            </a:extLst>
          </p:cNvPr>
          <p:cNvSpPr/>
          <p:nvPr/>
        </p:nvSpPr>
        <p:spPr>
          <a:xfrm rot="4603229" flipV="1">
            <a:off x="4212913" y="1805504"/>
            <a:ext cx="671969" cy="1233436"/>
          </a:xfrm>
          <a:prstGeom prst="arc">
            <a:avLst>
              <a:gd name="adj1" fmla="val 16200000"/>
              <a:gd name="adj2" fmla="val 1918018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21" name="Straight Arrow Connector 20">
            <a:extLst>
              <a:ext uri="{FF2B5EF4-FFF2-40B4-BE49-F238E27FC236}">
                <a16:creationId xmlns:a16="http://schemas.microsoft.com/office/drawing/2014/main" id="{2F195121-E5A1-40C5-AFD4-51C5117C1BA7}"/>
              </a:ext>
            </a:extLst>
          </p:cNvPr>
          <p:cNvCxnSpPr>
            <a:cxnSpLocks/>
          </p:cNvCxnSpPr>
          <p:nvPr/>
        </p:nvCxnSpPr>
        <p:spPr>
          <a:xfrm>
            <a:off x="2057608" y="1910156"/>
            <a:ext cx="1886978"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3F4347D3-FFC7-498E-9F86-78347330FFD3}"/>
              </a:ext>
            </a:extLst>
          </p:cNvPr>
          <p:cNvCxnSpPr>
            <a:cxnSpLocks/>
          </p:cNvCxnSpPr>
          <p:nvPr/>
        </p:nvCxnSpPr>
        <p:spPr>
          <a:xfrm>
            <a:off x="3907498" y="40327"/>
            <a:ext cx="37088" cy="187305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72B57C62-7928-48E7-ACEA-AD0D00D70CCE}"/>
              </a:ext>
            </a:extLst>
          </p:cNvPr>
          <p:cNvCxnSpPr>
            <a:cxnSpLocks/>
          </p:cNvCxnSpPr>
          <p:nvPr/>
        </p:nvCxnSpPr>
        <p:spPr>
          <a:xfrm>
            <a:off x="4312931" y="271401"/>
            <a:ext cx="6586699" cy="0"/>
          </a:xfrm>
          <a:prstGeom prst="straightConnector1">
            <a:avLst/>
          </a:prstGeom>
        </p:spPr>
        <p:style>
          <a:lnRef idx="3">
            <a:schemeClr val="dk1"/>
          </a:lnRef>
          <a:fillRef idx="0">
            <a:schemeClr val="dk1"/>
          </a:fillRef>
          <a:effectRef idx="2">
            <a:schemeClr val="dk1"/>
          </a:effectRef>
          <a:fontRef idx="minor">
            <a:schemeClr val="tx1"/>
          </a:fontRef>
        </p:style>
      </p:cxnSp>
      <p:sp>
        <p:nvSpPr>
          <p:cNvPr id="26" name="Arc 25">
            <a:extLst>
              <a:ext uri="{FF2B5EF4-FFF2-40B4-BE49-F238E27FC236}">
                <a16:creationId xmlns:a16="http://schemas.microsoft.com/office/drawing/2014/main" id="{59642B61-CAFD-4321-A177-3BD1A411B1BE}"/>
              </a:ext>
            </a:extLst>
          </p:cNvPr>
          <p:cNvSpPr/>
          <p:nvPr/>
        </p:nvSpPr>
        <p:spPr>
          <a:xfrm rot="4603229" flipV="1">
            <a:off x="4176493" y="-703181"/>
            <a:ext cx="671969" cy="1233436"/>
          </a:xfrm>
          <a:prstGeom prst="arc">
            <a:avLst>
              <a:gd name="adj1" fmla="val 16200000"/>
              <a:gd name="adj2" fmla="val 1918018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27" name="Straight Arrow Connector 26">
            <a:extLst>
              <a:ext uri="{FF2B5EF4-FFF2-40B4-BE49-F238E27FC236}">
                <a16:creationId xmlns:a16="http://schemas.microsoft.com/office/drawing/2014/main" id="{435630DA-8CDC-4DD3-A176-83CA74D7D10F}"/>
              </a:ext>
            </a:extLst>
          </p:cNvPr>
          <p:cNvCxnSpPr>
            <a:cxnSpLocks/>
          </p:cNvCxnSpPr>
          <p:nvPr/>
        </p:nvCxnSpPr>
        <p:spPr>
          <a:xfrm>
            <a:off x="2050883" y="4432707"/>
            <a:ext cx="1886978"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4E310CA3-DC35-45AC-A189-9424BE851D66}"/>
              </a:ext>
            </a:extLst>
          </p:cNvPr>
          <p:cNvCxnSpPr>
            <a:cxnSpLocks/>
          </p:cNvCxnSpPr>
          <p:nvPr/>
        </p:nvCxnSpPr>
        <p:spPr>
          <a:xfrm>
            <a:off x="3944378" y="3563268"/>
            <a:ext cx="0" cy="878463"/>
          </a:xfrm>
          <a:prstGeom prst="straightConnector1">
            <a:avLst/>
          </a:prstGeom>
        </p:spPr>
        <p:style>
          <a:lnRef idx="3">
            <a:schemeClr val="dk1"/>
          </a:lnRef>
          <a:fillRef idx="0">
            <a:schemeClr val="dk1"/>
          </a:fillRef>
          <a:effectRef idx="2">
            <a:schemeClr val="dk1"/>
          </a:effectRef>
          <a:fontRef idx="minor">
            <a:schemeClr val="tx1"/>
          </a:fontRef>
        </p:style>
      </p:cxnSp>
      <p:sp>
        <p:nvSpPr>
          <p:cNvPr id="34" name="Arc 33">
            <a:extLst>
              <a:ext uri="{FF2B5EF4-FFF2-40B4-BE49-F238E27FC236}">
                <a16:creationId xmlns:a16="http://schemas.microsoft.com/office/drawing/2014/main" id="{A502AE77-F99C-4A5C-AC8A-C0EDE075C69F}"/>
              </a:ext>
            </a:extLst>
          </p:cNvPr>
          <p:cNvSpPr/>
          <p:nvPr/>
        </p:nvSpPr>
        <p:spPr>
          <a:xfrm rot="16996771">
            <a:off x="4210885" y="3089280"/>
            <a:ext cx="671969" cy="1233436"/>
          </a:xfrm>
          <a:prstGeom prst="arc">
            <a:avLst>
              <a:gd name="adj1" fmla="val 16200000"/>
              <a:gd name="adj2" fmla="val 19180184"/>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35" name="Straight Arrow Connector 34">
            <a:extLst>
              <a:ext uri="{FF2B5EF4-FFF2-40B4-BE49-F238E27FC236}">
                <a16:creationId xmlns:a16="http://schemas.microsoft.com/office/drawing/2014/main" id="{505D04C7-5CD4-48A1-B673-B0D99EF9CA66}"/>
              </a:ext>
            </a:extLst>
          </p:cNvPr>
          <p:cNvCxnSpPr>
            <a:cxnSpLocks/>
          </p:cNvCxnSpPr>
          <p:nvPr/>
        </p:nvCxnSpPr>
        <p:spPr>
          <a:xfrm>
            <a:off x="4329057" y="3348176"/>
            <a:ext cx="6586699" cy="0"/>
          </a:xfrm>
          <a:prstGeom prst="straightConnector1">
            <a:avLst/>
          </a:prstGeom>
        </p:spPr>
        <p:style>
          <a:lnRef idx="3">
            <a:schemeClr val="dk1"/>
          </a:lnRef>
          <a:fillRef idx="0">
            <a:schemeClr val="dk1"/>
          </a:fillRef>
          <a:effectRef idx="2">
            <a:schemeClr val="dk1"/>
          </a:effectRef>
          <a:fontRef idx="minor">
            <a:schemeClr val="tx1"/>
          </a:fontRef>
        </p:style>
      </p:cxnSp>
      <p:sp>
        <p:nvSpPr>
          <p:cNvPr id="36" name="Rectangle 35">
            <a:extLst>
              <a:ext uri="{FF2B5EF4-FFF2-40B4-BE49-F238E27FC236}">
                <a16:creationId xmlns:a16="http://schemas.microsoft.com/office/drawing/2014/main" id="{CA4EC407-4028-422C-8ECE-4DEFF2714CAC}"/>
              </a:ext>
            </a:extLst>
          </p:cNvPr>
          <p:cNvSpPr/>
          <p:nvPr/>
        </p:nvSpPr>
        <p:spPr>
          <a:xfrm>
            <a:off x="2668105" y="1423153"/>
            <a:ext cx="665567"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H</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BF044DA4-1CEA-40EC-8BD4-BD5BEB7A68EF}"/>
              </a:ext>
            </a:extLst>
          </p:cNvPr>
          <p:cNvSpPr/>
          <p:nvPr/>
        </p:nvSpPr>
        <p:spPr>
          <a:xfrm>
            <a:off x="2675730" y="2954781"/>
            <a:ext cx="613438" cy="464871"/>
          </a:xfrm>
          <a:prstGeom prst="rect">
            <a:avLst/>
          </a:prstGeom>
          <a:noFill/>
        </p:spPr>
        <p:txBody>
          <a:bodyPr wrap="none" lIns="91440" tIns="45720" rIns="91440" bIns="45720">
            <a:spAutoFit/>
          </a:bodyPr>
          <a:lstStyle/>
          <a:p>
            <a:pPr>
              <a:lnSpc>
                <a:spcPct val="150000"/>
              </a:lnSpc>
              <a:spcAft>
                <a:spcPts val="800"/>
              </a:spcAft>
            </a:pPr>
            <a:r>
              <a:rPr lang="en-AU" dirty="0">
                <a:latin typeface="Calibri" panose="020F0502020204030204" pitchFamily="34" charset="0"/>
                <a:ea typeface="Calibri" panose="020F0502020204030204" pitchFamily="34" charset="0"/>
                <a:cs typeface="Times New Roman" panose="02020603050405020304" pitchFamily="18" charset="0"/>
              </a:rPr>
              <a:t>N</a:t>
            </a:r>
            <a:r>
              <a:rPr lang="en-AU" baseline="-25000" dirty="0">
                <a:latin typeface="Calibri" panose="020F0502020204030204" pitchFamily="34" charset="0"/>
                <a:ea typeface="Calibri" panose="020F0502020204030204" pitchFamily="34" charset="0"/>
                <a:cs typeface="Times New Roman" panose="02020603050405020304" pitchFamily="18" charset="0"/>
              </a:rPr>
              <a:t>2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705C57C5-4C25-4491-8FA3-8E08FA766BD8}"/>
              </a:ext>
            </a:extLst>
          </p:cNvPr>
          <p:cNvSpPr/>
          <p:nvPr/>
        </p:nvSpPr>
        <p:spPr>
          <a:xfrm>
            <a:off x="2589557" y="3947810"/>
            <a:ext cx="822661"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NH</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3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D99D6D20-D271-444F-BBD8-44CA5063FDF1}"/>
              </a:ext>
            </a:extLst>
          </p:cNvPr>
          <p:cNvSpPr/>
          <p:nvPr/>
        </p:nvSpPr>
        <p:spPr>
          <a:xfrm>
            <a:off x="10914252" y="-18290"/>
            <a:ext cx="665567"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H</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E80EAC86-F76D-41BD-BD16-2C2878726D44}"/>
              </a:ext>
            </a:extLst>
          </p:cNvPr>
          <p:cNvSpPr/>
          <p:nvPr/>
        </p:nvSpPr>
        <p:spPr>
          <a:xfrm>
            <a:off x="10946236" y="2477905"/>
            <a:ext cx="613438" cy="464871"/>
          </a:xfrm>
          <a:prstGeom prst="rect">
            <a:avLst/>
          </a:prstGeom>
          <a:noFill/>
        </p:spPr>
        <p:txBody>
          <a:bodyPr wrap="none" lIns="91440" tIns="45720" rIns="91440" bIns="45720">
            <a:spAutoFit/>
          </a:bodyPr>
          <a:lstStyle/>
          <a:p>
            <a:pPr>
              <a:lnSpc>
                <a:spcPct val="150000"/>
              </a:lnSpc>
              <a:spcAft>
                <a:spcPts val="800"/>
              </a:spcAft>
            </a:pPr>
            <a:r>
              <a:rPr lang="en-AU" dirty="0">
                <a:latin typeface="Calibri" panose="020F0502020204030204" pitchFamily="34" charset="0"/>
                <a:ea typeface="Calibri" panose="020F0502020204030204" pitchFamily="34" charset="0"/>
                <a:cs typeface="Times New Roman" panose="02020603050405020304" pitchFamily="18" charset="0"/>
              </a:rPr>
              <a:t>N</a:t>
            </a:r>
            <a:r>
              <a:rPr lang="en-AU" baseline="-25000" dirty="0">
                <a:latin typeface="Calibri" panose="020F0502020204030204" pitchFamily="34" charset="0"/>
                <a:ea typeface="Calibri" panose="020F0502020204030204" pitchFamily="34" charset="0"/>
                <a:cs typeface="Times New Roman" panose="02020603050405020304" pitchFamily="18" charset="0"/>
              </a:rPr>
              <a:t>2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3257299A-E8BE-4C29-9AFA-A0DEEF642CD7}"/>
              </a:ext>
            </a:extLst>
          </p:cNvPr>
          <p:cNvSpPr/>
          <p:nvPr/>
        </p:nvSpPr>
        <p:spPr>
          <a:xfrm>
            <a:off x="10917272" y="3067331"/>
            <a:ext cx="822661"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NH</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3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Rectangle 45">
            <a:extLst>
              <a:ext uri="{FF2B5EF4-FFF2-40B4-BE49-F238E27FC236}">
                <a16:creationId xmlns:a16="http://schemas.microsoft.com/office/drawing/2014/main" id="{EB33FDEA-D099-4F43-86A4-0B18D7395ED6}"/>
              </a:ext>
            </a:extLst>
          </p:cNvPr>
          <p:cNvSpPr/>
          <p:nvPr/>
        </p:nvSpPr>
        <p:spPr>
          <a:xfrm>
            <a:off x="10770438" y="5162043"/>
            <a:ext cx="68961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Time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195193C6-7A92-4B6D-B050-FC5949C74106}"/>
              </a:ext>
            </a:extLst>
          </p:cNvPr>
          <p:cNvSpPr/>
          <p:nvPr/>
        </p:nvSpPr>
        <p:spPr>
          <a:xfrm>
            <a:off x="2072061" y="5344330"/>
            <a:ext cx="1844622" cy="878574"/>
          </a:xfrm>
          <a:prstGeom prst="rect">
            <a:avLst/>
          </a:prstGeom>
          <a:noFill/>
        </p:spPr>
        <p:txBody>
          <a:bodyPr wrap="square" lIns="91440" tIns="45720" rIns="91440" bIns="45720">
            <a:spAutoFit/>
          </a:bodyPr>
          <a:lstStyle/>
          <a:p>
            <a:pPr algn="ct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System at</a:t>
            </a:r>
            <a:br>
              <a:rPr lang="en-AU" sz="1800" dirty="0">
                <a:effectLst/>
                <a:latin typeface="Cambria Math" panose="02040503050406030204" pitchFamily="18" charset="0"/>
                <a:ea typeface="DengXian" panose="02010600030101010101" pitchFamily="2" charset="-122"/>
                <a:cs typeface="Times New Roman" panose="02020603050405020304" pitchFamily="18" charset="0"/>
              </a:rPr>
            </a:br>
            <a:r>
              <a:rPr lang="en-AU" sz="1800" dirty="0">
                <a:effectLst/>
                <a:latin typeface="Cambria Math" panose="02040503050406030204" pitchFamily="18" charset="0"/>
                <a:ea typeface="DengXian" panose="02010600030101010101" pitchFamily="2" charset="-122"/>
                <a:cs typeface="Times New Roman" panose="02020603050405020304" pitchFamily="18" charset="0"/>
              </a:rPr>
              <a:t>equilibrium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ight Bracket 47">
            <a:extLst>
              <a:ext uri="{FF2B5EF4-FFF2-40B4-BE49-F238E27FC236}">
                <a16:creationId xmlns:a16="http://schemas.microsoft.com/office/drawing/2014/main" id="{19997B76-E5C3-4BE3-983B-BFCC6C28C9BC}"/>
              </a:ext>
            </a:extLst>
          </p:cNvPr>
          <p:cNvSpPr/>
          <p:nvPr/>
        </p:nvSpPr>
        <p:spPr>
          <a:xfrm rot="5400000">
            <a:off x="2916582" y="4472501"/>
            <a:ext cx="163549" cy="1910322"/>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cxnSp>
        <p:nvCxnSpPr>
          <p:cNvPr id="49" name="Straight Arrow Connector 48">
            <a:extLst>
              <a:ext uri="{FF2B5EF4-FFF2-40B4-BE49-F238E27FC236}">
                <a16:creationId xmlns:a16="http://schemas.microsoft.com/office/drawing/2014/main" id="{060A5C22-E973-4385-A273-9982ACAD9C75}"/>
              </a:ext>
            </a:extLst>
          </p:cNvPr>
          <p:cNvCxnSpPr>
            <a:cxnSpLocks/>
          </p:cNvCxnSpPr>
          <p:nvPr/>
        </p:nvCxnSpPr>
        <p:spPr>
          <a:xfrm flipH="1" flipV="1">
            <a:off x="3950277" y="5586841"/>
            <a:ext cx="3241" cy="6068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03C32291-3EDC-426E-9739-6D3D3A9A223D}"/>
              </a:ext>
            </a:extLst>
          </p:cNvPr>
          <p:cNvSpPr/>
          <p:nvPr/>
        </p:nvSpPr>
        <p:spPr>
          <a:xfrm>
            <a:off x="2284490" y="6035972"/>
            <a:ext cx="3101165" cy="878574"/>
          </a:xfrm>
          <a:prstGeom prst="rect">
            <a:avLst/>
          </a:prstGeom>
          <a:noFill/>
        </p:spPr>
        <p:txBody>
          <a:bodyPr wrap="square" lIns="91440" tIns="45720" rIns="91440" bIns="45720">
            <a:spAutoFit/>
          </a:bodyPr>
          <a:lstStyle/>
          <a:p>
            <a:pPr algn="ct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Pressure increased by</a:t>
            </a:r>
            <a:br>
              <a:rPr lang="en-AU" sz="1800" dirty="0">
                <a:effectLst/>
                <a:latin typeface="Cambria Math" panose="02040503050406030204" pitchFamily="18" charset="0"/>
                <a:ea typeface="DengXian" panose="02010600030101010101" pitchFamily="2" charset="-122"/>
                <a:cs typeface="Times New Roman" panose="02020603050405020304" pitchFamily="18" charset="0"/>
              </a:rPr>
            </a:br>
            <a:r>
              <a:rPr lang="en-AU" sz="1800" dirty="0">
                <a:effectLst/>
                <a:latin typeface="Cambria Math" panose="02040503050406030204" pitchFamily="18" charset="0"/>
                <a:ea typeface="DengXian" panose="02010600030101010101" pitchFamily="2" charset="-122"/>
                <a:cs typeface="Times New Roman" panose="02020603050405020304" pitchFamily="18" charset="0"/>
              </a:rPr>
              <a:t>reducing volume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7" name="Straight Arrow Connector 56">
            <a:extLst>
              <a:ext uri="{FF2B5EF4-FFF2-40B4-BE49-F238E27FC236}">
                <a16:creationId xmlns:a16="http://schemas.microsoft.com/office/drawing/2014/main" id="{8D0C0BD2-FB8E-430F-AF81-EBF2FCEA873F}"/>
              </a:ext>
            </a:extLst>
          </p:cNvPr>
          <p:cNvCxnSpPr>
            <a:cxnSpLocks/>
          </p:cNvCxnSpPr>
          <p:nvPr/>
        </p:nvCxnSpPr>
        <p:spPr>
          <a:xfrm flipH="1" flipV="1">
            <a:off x="4398384" y="5128086"/>
            <a:ext cx="3241" cy="6068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9" name="Rectangle 58">
            <a:extLst>
              <a:ext uri="{FF2B5EF4-FFF2-40B4-BE49-F238E27FC236}">
                <a16:creationId xmlns:a16="http://schemas.microsoft.com/office/drawing/2014/main" id="{597FD936-D499-4AE0-82F8-5D040DFF405C}"/>
              </a:ext>
            </a:extLst>
          </p:cNvPr>
          <p:cNvSpPr/>
          <p:nvPr/>
        </p:nvSpPr>
        <p:spPr>
          <a:xfrm>
            <a:off x="3887554" y="5561200"/>
            <a:ext cx="3101165" cy="463075"/>
          </a:xfrm>
          <a:prstGeom prst="rect">
            <a:avLst/>
          </a:prstGeom>
          <a:noFill/>
        </p:spPr>
        <p:txBody>
          <a:bodyPr wrap="square" lIns="91440" tIns="45720" rIns="91440" bIns="45720">
            <a:spAutoFit/>
          </a:bodyPr>
          <a:lstStyle/>
          <a:p>
            <a:pPr algn="ct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New equilibrium reached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66103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831695-6D08-408D-A453-5D4702515CB2}"/>
              </a:ext>
            </a:extLst>
          </p:cNvPr>
          <p:cNvPicPr>
            <a:picLocks noChangeAspect="1"/>
          </p:cNvPicPr>
          <p:nvPr/>
        </p:nvPicPr>
        <p:blipFill rotWithShape="1">
          <a:blip r:embed="rId2">
            <a:biLevel thresh="75000"/>
          </a:blip>
          <a:srcRect l="535" r="624"/>
          <a:stretch/>
        </p:blipFill>
        <p:spPr>
          <a:xfrm>
            <a:off x="0" y="991861"/>
            <a:ext cx="12192000" cy="1565019"/>
          </a:xfrm>
          <a:prstGeom prst="rect">
            <a:avLst/>
          </a:prstGeom>
        </p:spPr>
      </p:pic>
      <p:cxnSp>
        <p:nvCxnSpPr>
          <p:cNvPr id="6" name="Straight Arrow Connector 5">
            <a:extLst>
              <a:ext uri="{FF2B5EF4-FFF2-40B4-BE49-F238E27FC236}">
                <a16:creationId xmlns:a16="http://schemas.microsoft.com/office/drawing/2014/main" id="{8EB6AC83-405B-457F-82E6-88A7482BAB28}"/>
              </a:ext>
            </a:extLst>
          </p:cNvPr>
          <p:cNvCxnSpPr>
            <a:cxnSpLocks/>
          </p:cNvCxnSpPr>
          <p:nvPr/>
        </p:nvCxnSpPr>
        <p:spPr>
          <a:xfrm flipV="1">
            <a:off x="3271159" y="824591"/>
            <a:ext cx="1" cy="1899557"/>
          </a:xfrm>
          <a:prstGeom prst="straightConnector1">
            <a:avLst/>
          </a:prstGeom>
          <a:ln w="38100"/>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2FDDC5CE-2F30-403E-82EC-F85F77242E95}"/>
              </a:ext>
            </a:extLst>
          </p:cNvPr>
          <p:cNvCxnSpPr>
            <a:cxnSpLocks/>
          </p:cNvCxnSpPr>
          <p:nvPr/>
        </p:nvCxnSpPr>
        <p:spPr>
          <a:xfrm flipV="1">
            <a:off x="4201891" y="824591"/>
            <a:ext cx="1" cy="1899557"/>
          </a:xfrm>
          <a:prstGeom prst="straightConnector1">
            <a:avLst/>
          </a:prstGeom>
          <a:ln w="38100"/>
        </p:spPr>
        <p:style>
          <a:lnRef idx="3">
            <a:schemeClr val="dk1"/>
          </a:lnRef>
          <a:fillRef idx="0">
            <a:schemeClr val="dk1"/>
          </a:fillRef>
          <a:effectRef idx="2">
            <a:schemeClr val="dk1"/>
          </a:effectRef>
          <a:fontRef idx="minor">
            <a:schemeClr val="tx1"/>
          </a:fontRef>
        </p:style>
      </p:cxnSp>
      <p:sp>
        <p:nvSpPr>
          <p:cNvPr id="10" name="Isosceles Triangle 9">
            <a:extLst>
              <a:ext uri="{FF2B5EF4-FFF2-40B4-BE49-F238E27FC236}">
                <a16:creationId xmlns:a16="http://schemas.microsoft.com/office/drawing/2014/main" id="{F06E5E1E-3BFF-44C3-9BBC-C525B0F896C9}"/>
              </a:ext>
            </a:extLst>
          </p:cNvPr>
          <p:cNvSpPr/>
          <p:nvPr/>
        </p:nvSpPr>
        <p:spPr>
          <a:xfrm>
            <a:off x="3995389" y="400048"/>
            <a:ext cx="413004" cy="42454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1" name="Isosceles Triangle 10">
            <a:extLst>
              <a:ext uri="{FF2B5EF4-FFF2-40B4-BE49-F238E27FC236}">
                <a16:creationId xmlns:a16="http://schemas.microsoft.com/office/drawing/2014/main" id="{79CDC623-AA90-45E1-AFA5-07B07EBA5E08}"/>
              </a:ext>
            </a:extLst>
          </p:cNvPr>
          <p:cNvSpPr/>
          <p:nvPr/>
        </p:nvSpPr>
        <p:spPr>
          <a:xfrm rot="10800000">
            <a:off x="3064657" y="2724148"/>
            <a:ext cx="413004" cy="42454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81528760-2341-4E28-9690-1707026568C9}"/>
              </a:ext>
            </a:extLst>
          </p:cNvPr>
          <p:cNvSpPr/>
          <p:nvPr/>
        </p:nvSpPr>
        <p:spPr>
          <a:xfrm>
            <a:off x="3808867" y="0"/>
            <a:ext cx="78604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CO</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BAF20A31-3331-4966-BFEE-B329B432C798}"/>
              </a:ext>
            </a:extLst>
          </p:cNvPr>
          <p:cNvSpPr/>
          <p:nvPr/>
        </p:nvSpPr>
        <p:spPr>
          <a:xfrm>
            <a:off x="2835654" y="3059668"/>
            <a:ext cx="87100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CO</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(aq)</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22CC87B9-15DA-4E26-B193-F1628552110F}"/>
              </a:ext>
            </a:extLst>
          </p:cNvPr>
          <p:cNvSpPr/>
          <p:nvPr/>
        </p:nvSpPr>
        <p:spPr>
          <a:xfrm>
            <a:off x="239796" y="1181882"/>
            <a:ext cx="48923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Air</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D85CE67F-276B-4035-A9DC-88170E137047}"/>
              </a:ext>
            </a:extLst>
          </p:cNvPr>
          <p:cNvSpPr/>
          <p:nvPr/>
        </p:nvSpPr>
        <p:spPr>
          <a:xfrm>
            <a:off x="97442" y="1740256"/>
            <a:ext cx="784831"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Water</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EBDEBB18-AFEF-41F0-B280-23D6E8682ACD}"/>
              </a:ext>
            </a:extLst>
          </p:cNvPr>
          <p:cNvSpPr txBox="1"/>
          <p:nvPr/>
        </p:nvSpPr>
        <p:spPr>
          <a:xfrm>
            <a:off x="4424714" y="2055939"/>
            <a:ext cx="7767279" cy="4715522"/>
          </a:xfrm>
          <a:prstGeom prst="rect">
            <a:avLst/>
          </a:prstGeom>
          <a:noFill/>
        </p:spPr>
        <p:txBody>
          <a:bodyPr wrap="square">
            <a:spAutoFit/>
          </a:bodyPr>
          <a:lstStyle/>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Atmospheric 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2 (g)</a:t>
            </a:r>
            <a:r>
              <a:rPr lang="en-AU" dirty="0">
                <a:effectLst/>
                <a:latin typeface="Cambria Math" panose="02040503050406030204" pitchFamily="18" charset="0"/>
                <a:ea typeface="DengXian" panose="02010600030101010101" pitchFamily="2" charset="-122"/>
                <a:cs typeface="Times New Roman" panose="02020603050405020304" pitchFamily="18" charset="0"/>
              </a:rPr>
              <a:t> dissolves in sea water and an equilibrium is established.  Any increase in the concentration of 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2 (g)</a:t>
            </a:r>
            <a:r>
              <a:rPr lang="en-AU" dirty="0">
                <a:effectLst/>
                <a:latin typeface="Cambria Math" panose="02040503050406030204" pitchFamily="18" charset="0"/>
                <a:ea typeface="DengXian" panose="02010600030101010101" pitchFamily="2" charset="-122"/>
                <a:cs typeface="Times New Roman" panose="02020603050405020304" pitchFamily="18" charset="0"/>
              </a:rPr>
              <a:t> in the atmosphere will also result in an increase in 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2 (aq)</a:t>
            </a:r>
            <a:r>
              <a:rPr lang="en-AU" dirty="0">
                <a:effectLst/>
                <a:latin typeface="Cambria Math" panose="02040503050406030204" pitchFamily="18" charset="0"/>
                <a:ea typeface="DengXian" panose="02010600030101010101" pitchFamily="2" charset="-122"/>
                <a:cs typeface="Times New Roman" panose="02020603050405020304" pitchFamily="18" charset="0"/>
              </a:rPr>
              <a: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The 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2 (aq)</a:t>
            </a:r>
            <a:r>
              <a:rPr lang="en-AU" dirty="0">
                <a:effectLst/>
                <a:latin typeface="Cambria Math" panose="02040503050406030204" pitchFamily="18" charset="0"/>
                <a:ea typeface="DengXian" panose="02010600030101010101" pitchFamily="2" charset="-122"/>
                <a:cs typeface="Times New Roman" panose="02020603050405020304" pitchFamily="18" charset="0"/>
              </a:rPr>
              <a:t> reacts with water to form H</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dirty="0">
                <a:effectLst/>
                <a:latin typeface="Cambria Math" panose="02040503050406030204" pitchFamily="18" charset="0"/>
                <a:ea typeface="DengXian" panose="02010600030101010101" pitchFamily="2" charset="-122"/>
                <a:cs typeface="Times New Roman" panose="02020603050405020304" pitchFamily="18" charset="0"/>
              </a:rPr>
              <a:t>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 (aq)</a:t>
            </a:r>
            <a:r>
              <a:rPr lang="en-AU" dirty="0">
                <a:effectLst/>
                <a:latin typeface="Cambria Math" panose="02040503050406030204" pitchFamily="18" charset="0"/>
                <a:ea typeface="DengXian" panose="02010600030101010101" pitchFamily="2" charset="-122"/>
                <a:cs typeface="Times New Roman" panose="02020603050405020304" pitchFamily="18" charset="0"/>
              </a:rPr>
              <a:t> which partially ionises to form H</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a:t>
            </a:r>
            <a:r>
              <a:rPr lang="en-AU" dirty="0">
                <a:effectLst/>
                <a:latin typeface="Cambria Math" panose="02040503050406030204" pitchFamily="18" charset="0"/>
                <a:ea typeface="DengXian" panose="02010600030101010101" pitchFamily="2" charset="-122"/>
                <a:cs typeface="Times New Roman" panose="02020603050405020304" pitchFamily="18" charset="0"/>
              </a:rPr>
              <a:t>O</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HCO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and 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Sea water naturally contains Ca</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ions.  Calcification:</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Ca</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 CO</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 CaCO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 (s)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Higher ocean acidity can affect calcification as more 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ions are taken up by the extra H</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ions.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dirty="0">
                <a:effectLst/>
                <a:latin typeface="Cambria Math" panose="02040503050406030204" pitchFamily="18" charset="0"/>
                <a:ea typeface="DengXian" panose="02010600030101010101" pitchFamily="2" charset="-122"/>
                <a:cs typeface="Times New Roman" panose="02020603050405020304" pitchFamily="18" charset="0"/>
              </a:rPr>
              <a:t>H</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 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dirty="0">
                <a:effectLst/>
                <a:latin typeface="Cambria Math" panose="02040503050406030204" pitchFamily="18" charset="0"/>
                <a:ea typeface="DengXian" panose="02010600030101010101" pitchFamily="2" charset="-122"/>
                <a:cs typeface="Times New Roman" panose="02020603050405020304" pitchFamily="18" charset="0"/>
              </a:rPr>
              <a:t> ⇌ HCO</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3</a:t>
            </a:r>
            <a:r>
              <a:rPr lang="en-AU" baseline="30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baseline="-25000" dirty="0">
                <a:effectLst/>
                <a:latin typeface="Cambria Math" panose="02040503050406030204" pitchFamily="18" charset="0"/>
                <a:ea typeface="DengXian" panose="02010600030101010101" pitchFamily="2" charset="-122"/>
                <a:cs typeface="Times New Roman" panose="02020603050405020304" pitchFamily="18" charset="0"/>
              </a:rPr>
              <a:t>(aq)</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18463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91DB60C-E90A-47DF-B20D-08B082F42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566863"/>
            <a:ext cx="10477500" cy="3724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2428D43-CF56-459E-AAF9-2CDC293F756A}"/>
              </a:ext>
            </a:extLst>
          </p:cNvPr>
          <p:cNvSpPr/>
          <p:nvPr/>
        </p:nvSpPr>
        <p:spPr>
          <a:xfrm>
            <a:off x="4081597" y="1276580"/>
            <a:ext cx="1745457"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Conjugate pair</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EA2624BC-14A7-4CDB-AB44-ACA8C823F733}"/>
              </a:ext>
            </a:extLst>
          </p:cNvPr>
          <p:cNvSpPr/>
          <p:nvPr/>
        </p:nvSpPr>
        <p:spPr>
          <a:xfrm>
            <a:off x="6553273" y="1751293"/>
            <a:ext cx="1745457"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Conjugate pair</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937293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BFAED-EC51-4D2C-99C1-68C4C2175F61}"/>
              </a:ext>
            </a:extLst>
          </p:cNvPr>
          <p:cNvSpPr txBox="1"/>
          <p:nvPr/>
        </p:nvSpPr>
        <p:spPr>
          <a:xfrm>
            <a:off x="2141416" y="1189892"/>
            <a:ext cx="18288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Primary standard Na</a:t>
            </a:r>
            <a:r>
              <a:rPr lang="en-AU" sz="1800" baseline="-250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2</a:t>
            </a: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CO</a:t>
            </a:r>
            <a:r>
              <a:rPr lang="en-AU" sz="1800" baseline="-250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3</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15A1270-8093-4CFD-9878-F40E5C42B90D}"/>
              </a:ext>
            </a:extLst>
          </p:cNvPr>
          <p:cNvSpPr txBox="1"/>
          <p:nvPr/>
        </p:nvSpPr>
        <p:spPr>
          <a:xfrm>
            <a:off x="5545016" y="1189891"/>
            <a:ext cx="18288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Standardised HCl</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5C22B34-4C7C-4CBC-B6EA-216053A1AE62}"/>
              </a:ext>
            </a:extLst>
          </p:cNvPr>
          <p:cNvSpPr txBox="1"/>
          <p:nvPr/>
        </p:nvSpPr>
        <p:spPr>
          <a:xfrm>
            <a:off x="8948616" y="1193012"/>
            <a:ext cx="1828800"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Standardised NaOH</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1305E41-13BC-4947-84F5-0F49D07704BA}"/>
              </a:ext>
            </a:extLst>
          </p:cNvPr>
          <p:cNvSpPr txBox="1"/>
          <p:nvPr/>
        </p:nvSpPr>
        <p:spPr>
          <a:xfrm>
            <a:off x="5433647" y="3227362"/>
            <a:ext cx="205153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e.g., %NH</a:t>
            </a:r>
            <a:r>
              <a:rPr lang="en-AU" sz="1800" baseline="-250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3</a:t>
            </a: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 in household cleaner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B4E4EBF-9385-45E8-AECD-49E45FD00B9F}"/>
              </a:ext>
            </a:extLst>
          </p:cNvPr>
          <p:cNvSpPr txBox="1"/>
          <p:nvPr/>
        </p:nvSpPr>
        <p:spPr>
          <a:xfrm>
            <a:off x="8948616" y="3227361"/>
            <a:ext cx="18288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e.g., %CH</a:t>
            </a:r>
            <a:r>
              <a:rPr lang="en-AU" sz="1800" baseline="-250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3</a:t>
            </a: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COOH in vinegar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35C4314-6D54-4A0A-8CAF-E5FC6E50AC29}"/>
              </a:ext>
            </a:extLst>
          </p:cNvPr>
          <p:cNvSpPr/>
          <p:nvPr/>
        </p:nvSpPr>
        <p:spPr>
          <a:xfrm>
            <a:off x="1601657" y="1848302"/>
            <a:ext cx="2908317" cy="2125069"/>
          </a:xfrm>
          <a:prstGeom prst="rect">
            <a:avLst/>
          </a:prstGeom>
          <a:noFill/>
        </p:spPr>
        <p:txBody>
          <a:bodyPr wrap="square" lIns="91440" tIns="45720" rIns="91440" bIns="45720">
            <a:spAutoFit/>
          </a:bodyPr>
          <a:lstStyle/>
          <a:p>
            <a:pPr algn="ctr">
              <a:lnSpc>
                <a:spcPct val="150000"/>
              </a:lnSpc>
              <a:spcAft>
                <a:spcPts val="800"/>
              </a:spcAft>
            </a:pP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Prepared by dissolving an accurately weight amount of Na</a:t>
            </a:r>
            <a:r>
              <a:rPr lang="en-AU" sz="1800" baseline="-250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2</a:t>
            </a: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CO</a:t>
            </a:r>
            <a:r>
              <a:rPr lang="en-AU" sz="1800" baseline="-250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3</a:t>
            </a:r>
            <a:r>
              <a:rPr lang="en-AU" sz="1800" dirty="0">
                <a:solidFill>
                  <a:srgbClr val="202124"/>
                </a:solidFill>
                <a:effectLst/>
                <a:latin typeface="Cambria Math" panose="02040503050406030204" pitchFamily="18" charset="0"/>
                <a:ea typeface="Calibri" panose="020F0502020204030204" pitchFamily="34" charset="0"/>
                <a:cs typeface="Cambria Math" panose="02040503050406030204" pitchFamily="18" charset="0"/>
              </a:rPr>
              <a:t> and making up to an exact volume using a volumetric flask.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0430A2F-7C34-49A9-B9E0-AADA14A5F4C9}"/>
              </a:ext>
            </a:extLst>
          </p:cNvPr>
          <p:cNvCxnSpPr>
            <a:cxnSpLocks/>
            <a:stCxn id="4" idx="3"/>
            <a:endCxn id="5" idx="1"/>
          </p:cNvCxnSpPr>
          <p:nvPr/>
        </p:nvCxnSpPr>
        <p:spPr>
          <a:xfrm flipV="1">
            <a:off x="3970216" y="1513057"/>
            <a:ext cx="157480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E82B8AAD-1658-45AF-BBF3-3BDDEEE563A9}"/>
              </a:ext>
            </a:extLst>
          </p:cNvPr>
          <p:cNvCxnSpPr>
            <a:cxnSpLocks/>
          </p:cNvCxnSpPr>
          <p:nvPr/>
        </p:nvCxnSpPr>
        <p:spPr>
          <a:xfrm flipV="1">
            <a:off x="7373816" y="1513055"/>
            <a:ext cx="157480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454A53D8-8693-4CA0-8C5A-6A3C68403D68}"/>
              </a:ext>
            </a:extLst>
          </p:cNvPr>
          <p:cNvCxnSpPr>
            <a:cxnSpLocks/>
            <a:stCxn id="5" idx="2"/>
            <a:endCxn id="7" idx="0"/>
          </p:cNvCxnSpPr>
          <p:nvPr/>
        </p:nvCxnSpPr>
        <p:spPr>
          <a:xfrm>
            <a:off x="6459416" y="1836222"/>
            <a:ext cx="0" cy="13911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EDBD8178-C600-4B51-B4EF-EF76D450B119}"/>
              </a:ext>
            </a:extLst>
          </p:cNvPr>
          <p:cNvCxnSpPr>
            <a:cxnSpLocks/>
            <a:stCxn id="6" idx="2"/>
            <a:endCxn id="8" idx="0"/>
          </p:cNvCxnSpPr>
          <p:nvPr/>
        </p:nvCxnSpPr>
        <p:spPr>
          <a:xfrm>
            <a:off x="9863016" y="1839343"/>
            <a:ext cx="0" cy="13880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Rectangle 22">
            <a:extLst>
              <a:ext uri="{FF2B5EF4-FFF2-40B4-BE49-F238E27FC236}">
                <a16:creationId xmlns:a16="http://schemas.microsoft.com/office/drawing/2014/main" id="{AED60A2D-1E4C-4148-9A0D-E2C7882C3EE1}"/>
              </a:ext>
            </a:extLst>
          </p:cNvPr>
          <p:cNvSpPr/>
          <p:nvPr/>
        </p:nvSpPr>
        <p:spPr>
          <a:xfrm>
            <a:off x="3243385" y="637660"/>
            <a:ext cx="2908317" cy="871970"/>
          </a:xfrm>
          <a:prstGeom prst="rect">
            <a:avLst/>
          </a:prstGeom>
          <a:noFill/>
        </p:spPr>
        <p:txBody>
          <a:bodyPr wrap="square" lIns="91440" tIns="45720" rIns="91440" bIns="45720">
            <a:spAutoFit/>
          </a:bodyPr>
          <a:lstStyle/>
          <a:p>
            <a:pPr algn="ctr">
              <a:lnSpc>
                <a:spcPct val="150000"/>
              </a:lnSpc>
              <a:spcAft>
                <a:spcPts val="800"/>
              </a:spcAft>
            </a:pPr>
            <a:r>
              <a:rPr lang="en-AU" sz="1800" dirty="0">
                <a:solidFill>
                  <a:srgbClr val="202124"/>
                </a:solidFill>
                <a:effectLst/>
                <a:latin typeface="Cambria" panose="02040503050406030204" pitchFamily="18" charset="0"/>
                <a:ea typeface="Cambria" panose="02040503050406030204" pitchFamily="18" charset="0"/>
                <a:cs typeface="Cambria Math" panose="02040503050406030204" pitchFamily="18" charset="0"/>
              </a:rPr>
              <a:t>Titration</a:t>
            </a:r>
            <a:br>
              <a:rPr lang="en-AU" dirty="0">
                <a:solidFill>
                  <a:srgbClr val="202124"/>
                </a:solidFill>
                <a:latin typeface="Cambria" panose="02040503050406030204" pitchFamily="18" charset="0"/>
                <a:ea typeface="Cambria" panose="02040503050406030204" pitchFamily="18" charset="0"/>
                <a:cs typeface="Times New Roman" panose="02020603050405020304" pitchFamily="18" charset="0"/>
              </a:rPr>
            </a:br>
            <a:r>
              <a:rPr lang="en-AU" dirty="0">
                <a:solidFill>
                  <a:srgbClr val="202124"/>
                </a:solidFill>
                <a:latin typeface="Cambria" panose="02040503050406030204" pitchFamily="18" charset="0"/>
                <a:ea typeface="Cambria" panose="02040503050406030204" pitchFamily="18" charset="0"/>
                <a:cs typeface="Times New Roman" panose="02020603050405020304" pitchFamily="18" charset="0"/>
              </a:rPr>
              <a:t>Na</a:t>
            </a:r>
            <a:r>
              <a:rPr lang="en-AU" baseline="-25000" dirty="0">
                <a:solidFill>
                  <a:srgbClr val="202124"/>
                </a:solidFill>
                <a:latin typeface="Cambria" panose="02040503050406030204" pitchFamily="18" charset="0"/>
                <a:ea typeface="Cambria" panose="02040503050406030204" pitchFamily="18" charset="0"/>
                <a:cs typeface="Times New Roman" panose="02020603050405020304" pitchFamily="18" charset="0"/>
              </a:rPr>
              <a:t>2</a:t>
            </a:r>
            <a:r>
              <a:rPr lang="en-AU" dirty="0">
                <a:solidFill>
                  <a:srgbClr val="202124"/>
                </a:solidFill>
                <a:latin typeface="Cambria" panose="02040503050406030204" pitchFamily="18" charset="0"/>
                <a:ea typeface="Cambria" panose="02040503050406030204" pitchFamily="18" charset="0"/>
                <a:cs typeface="Times New Roman" panose="02020603050405020304" pitchFamily="18" charset="0"/>
              </a:rPr>
              <a:t>CO</a:t>
            </a:r>
            <a:r>
              <a:rPr lang="en-AU" baseline="-25000" dirty="0">
                <a:solidFill>
                  <a:srgbClr val="202124"/>
                </a:solidFill>
                <a:latin typeface="Cambria" panose="02040503050406030204" pitchFamily="18" charset="0"/>
                <a:ea typeface="Cambria" panose="02040503050406030204" pitchFamily="18" charset="0"/>
                <a:cs typeface="Times New Roman" panose="02020603050405020304" pitchFamily="18" charset="0"/>
              </a:rPr>
              <a:t>3</a:t>
            </a:r>
            <a:r>
              <a:rPr lang="en-AU" dirty="0">
                <a:solidFill>
                  <a:srgbClr val="202124"/>
                </a:solidFill>
                <a:latin typeface="Cambria" panose="02040503050406030204" pitchFamily="18" charset="0"/>
                <a:ea typeface="Cambria" panose="02040503050406030204" pitchFamily="18" charset="0"/>
                <a:cs typeface="Times New Roman" panose="02020603050405020304" pitchFamily="18" charset="0"/>
              </a:rPr>
              <a:t> + HCl</a:t>
            </a:r>
            <a:endParaRPr lang="en-AU" sz="1800" dirty="0">
              <a:solidFill>
                <a:srgbClr val="202124"/>
              </a:solidFill>
              <a:effectLst/>
              <a:latin typeface="Cambria" panose="02040503050406030204" pitchFamily="18" charset="0"/>
              <a:ea typeface="Cambria" panose="02040503050406030204" pitchFamily="18" charset="0"/>
              <a:cs typeface="Cambria Math" panose="02040503050406030204" pitchFamily="18" charset="0"/>
            </a:endParaRPr>
          </a:p>
        </p:txBody>
      </p:sp>
      <p:sp>
        <p:nvSpPr>
          <p:cNvPr id="24" name="Rectangle 23">
            <a:extLst>
              <a:ext uri="{FF2B5EF4-FFF2-40B4-BE49-F238E27FC236}">
                <a16:creationId xmlns:a16="http://schemas.microsoft.com/office/drawing/2014/main" id="{9D762BC3-3DD8-4E49-A24C-C7ADFF33F1BF}"/>
              </a:ext>
            </a:extLst>
          </p:cNvPr>
          <p:cNvSpPr/>
          <p:nvPr/>
        </p:nvSpPr>
        <p:spPr>
          <a:xfrm>
            <a:off x="6707058" y="644888"/>
            <a:ext cx="2908317" cy="871970"/>
          </a:xfrm>
          <a:prstGeom prst="rect">
            <a:avLst/>
          </a:prstGeom>
          <a:noFill/>
        </p:spPr>
        <p:txBody>
          <a:bodyPr wrap="square" lIns="91440" tIns="45720" rIns="91440" bIns="45720">
            <a:spAutoFit/>
          </a:bodyPr>
          <a:lstStyle/>
          <a:p>
            <a:pPr algn="ctr">
              <a:lnSpc>
                <a:spcPct val="150000"/>
              </a:lnSpc>
              <a:spcAft>
                <a:spcPts val="800"/>
              </a:spcAft>
            </a:pPr>
            <a:r>
              <a:rPr lang="en-AU" sz="1800" dirty="0">
                <a:solidFill>
                  <a:srgbClr val="202124"/>
                </a:solidFill>
                <a:effectLst/>
                <a:latin typeface="Cambria" panose="02040503050406030204" pitchFamily="18" charset="0"/>
                <a:ea typeface="Cambria" panose="02040503050406030204" pitchFamily="18" charset="0"/>
                <a:cs typeface="Cambria Math" panose="02040503050406030204" pitchFamily="18" charset="0"/>
              </a:rPr>
              <a:t>Titration</a:t>
            </a:r>
            <a:br>
              <a:rPr lang="en-AU" dirty="0">
                <a:solidFill>
                  <a:srgbClr val="202124"/>
                </a:solidFill>
                <a:latin typeface="Cambria" panose="02040503050406030204" pitchFamily="18" charset="0"/>
                <a:ea typeface="Cambria" panose="02040503050406030204" pitchFamily="18" charset="0"/>
                <a:cs typeface="Times New Roman" panose="02020603050405020304" pitchFamily="18" charset="0"/>
              </a:rPr>
            </a:br>
            <a:r>
              <a:rPr lang="en-AU" dirty="0">
                <a:solidFill>
                  <a:srgbClr val="202124"/>
                </a:solidFill>
                <a:latin typeface="Cambria" panose="02040503050406030204" pitchFamily="18" charset="0"/>
                <a:ea typeface="Cambria" panose="02040503050406030204" pitchFamily="18" charset="0"/>
                <a:cs typeface="Times New Roman" panose="02020603050405020304" pitchFamily="18" charset="0"/>
              </a:rPr>
              <a:t>HCl + NaOH</a:t>
            </a:r>
            <a:endParaRPr lang="en-AU" sz="1800" dirty="0">
              <a:solidFill>
                <a:srgbClr val="202124"/>
              </a:solidFill>
              <a:effectLst/>
              <a:latin typeface="Cambria" panose="02040503050406030204" pitchFamily="18" charset="0"/>
              <a:ea typeface="Cambria" panose="02040503050406030204" pitchFamily="18" charset="0"/>
              <a:cs typeface="Cambria Math" panose="02040503050406030204" pitchFamily="18" charset="0"/>
            </a:endParaRPr>
          </a:p>
        </p:txBody>
      </p:sp>
      <p:sp>
        <p:nvSpPr>
          <p:cNvPr id="25" name="Rectangle 24">
            <a:extLst>
              <a:ext uri="{FF2B5EF4-FFF2-40B4-BE49-F238E27FC236}">
                <a16:creationId xmlns:a16="http://schemas.microsoft.com/office/drawing/2014/main" id="{D705B0A6-2EF3-452A-804B-0364D012B408}"/>
              </a:ext>
            </a:extLst>
          </p:cNvPr>
          <p:cNvSpPr/>
          <p:nvPr/>
        </p:nvSpPr>
        <p:spPr>
          <a:xfrm>
            <a:off x="6707057" y="1886874"/>
            <a:ext cx="2908317" cy="1287468"/>
          </a:xfrm>
          <a:prstGeom prst="rect">
            <a:avLst/>
          </a:prstGeom>
          <a:noFill/>
        </p:spPr>
        <p:txBody>
          <a:bodyPr wrap="square" lIns="91440" tIns="45720" rIns="91440" bIns="45720">
            <a:spAutoFit/>
          </a:bodyPr>
          <a:lstStyle/>
          <a:p>
            <a:pPr algn="ctr">
              <a:lnSpc>
                <a:spcPct val="150000"/>
              </a:lnSpc>
              <a:spcAft>
                <a:spcPts val="800"/>
              </a:spcAft>
            </a:pPr>
            <a:r>
              <a:rPr lang="en-AU" sz="1800" dirty="0">
                <a:solidFill>
                  <a:srgbClr val="202124"/>
                </a:solidFill>
                <a:effectLst/>
                <a:latin typeface="Cambria" panose="02040503050406030204" pitchFamily="18" charset="0"/>
                <a:ea typeface="Cambria" panose="02040503050406030204" pitchFamily="18" charset="0"/>
                <a:cs typeface="Cambria Math" panose="02040503050406030204" pitchFamily="18" charset="0"/>
              </a:rPr>
              <a:t>Titration to determine concentration of unknown solutions</a:t>
            </a:r>
          </a:p>
        </p:txBody>
      </p:sp>
    </p:spTree>
    <p:extLst>
      <p:ext uri="{BB962C8B-B14F-4D97-AF65-F5344CB8AC3E}">
        <p14:creationId xmlns:p14="http://schemas.microsoft.com/office/powerpoint/2010/main" val="785379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D12B46-FD5A-4F3F-817C-EC5602F7D536}"/>
              </a:ext>
            </a:extLst>
          </p:cNvPr>
          <p:cNvSpPr txBox="1"/>
          <p:nvPr/>
        </p:nvSpPr>
        <p:spPr>
          <a:xfrm>
            <a:off x="1551709" y="1357746"/>
            <a:ext cx="18288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Oxidant</a:t>
            </a:r>
            <a:endParaRPr lang="en-US" sz="1800" kern="1200" dirty="0">
              <a:solidFill>
                <a:schemeClr val="tx1"/>
              </a:solidFill>
              <a:latin typeface="+mn-lt"/>
              <a:ea typeface="+mn-ea"/>
              <a:cs typeface="+mn-cs"/>
            </a:endParaRPr>
          </a:p>
        </p:txBody>
      </p:sp>
      <p:sp>
        <p:nvSpPr>
          <p:cNvPr id="5" name="TextBox 4">
            <a:extLst>
              <a:ext uri="{FF2B5EF4-FFF2-40B4-BE49-F238E27FC236}">
                <a16:creationId xmlns:a16="http://schemas.microsoft.com/office/drawing/2014/main" id="{4D1D91CE-1FF6-418C-A91E-508A4751E1D0}"/>
              </a:ext>
            </a:extLst>
          </p:cNvPr>
          <p:cNvSpPr txBox="1"/>
          <p:nvPr/>
        </p:nvSpPr>
        <p:spPr>
          <a:xfrm>
            <a:off x="4620492" y="1357746"/>
            <a:ext cx="18288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Reductant</a:t>
            </a:r>
            <a:endParaRPr lang="en-US" sz="1800" kern="1200" dirty="0">
              <a:solidFill>
                <a:schemeClr val="tx1"/>
              </a:solidFill>
              <a:latin typeface="+mn-lt"/>
              <a:ea typeface="+mn-ea"/>
              <a:cs typeface="+mn-cs"/>
            </a:endParaRPr>
          </a:p>
        </p:txBody>
      </p:sp>
      <p:cxnSp>
        <p:nvCxnSpPr>
          <p:cNvPr id="6" name="Straight Arrow Connector 5">
            <a:extLst>
              <a:ext uri="{FF2B5EF4-FFF2-40B4-BE49-F238E27FC236}">
                <a16:creationId xmlns:a16="http://schemas.microsoft.com/office/drawing/2014/main" id="{E0511D5B-D28F-491A-A169-509867C30B59}"/>
              </a:ext>
            </a:extLst>
          </p:cNvPr>
          <p:cNvCxnSpPr>
            <a:cxnSpLocks/>
            <a:stCxn id="5" idx="1"/>
            <a:endCxn id="4" idx="3"/>
          </p:cNvCxnSpPr>
          <p:nvPr/>
        </p:nvCxnSpPr>
        <p:spPr>
          <a:xfrm flipH="1">
            <a:off x="3380509" y="1542412"/>
            <a:ext cx="123998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550053C7-04DE-4D97-B9F4-D85B25D46B0F}"/>
              </a:ext>
            </a:extLst>
          </p:cNvPr>
          <p:cNvCxnSpPr>
            <a:cxnSpLocks/>
            <a:stCxn id="4" idx="2"/>
          </p:cNvCxnSpPr>
          <p:nvPr/>
        </p:nvCxnSpPr>
        <p:spPr>
          <a:xfrm>
            <a:off x="2466109" y="1727078"/>
            <a:ext cx="0" cy="7891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8D077F4F-654F-4620-B600-4476F05015F1}"/>
              </a:ext>
            </a:extLst>
          </p:cNvPr>
          <p:cNvCxnSpPr>
            <a:cxnSpLocks/>
          </p:cNvCxnSpPr>
          <p:nvPr/>
        </p:nvCxnSpPr>
        <p:spPr>
          <a:xfrm>
            <a:off x="5534892" y="1727077"/>
            <a:ext cx="0" cy="7891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Rectangle 15">
            <a:extLst>
              <a:ext uri="{FF2B5EF4-FFF2-40B4-BE49-F238E27FC236}">
                <a16:creationId xmlns:a16="http://schemas.microsoft.com/office/drawing/2014/main" id="{5E0F21F5-DA17-4BC5-89E0-BE0132A50084}"/>
              </a:ext>
            </a:extLst>
          </p:cNvPr>
          <p:cNvSpPr/>
          <p:nvPr/>
        </p:nvSpPr>
        <p:spPr>
          <a:xfrm>
            <a:off x="4928091" y="2516268"/>
            <a:ext cx="1213602" cy="463075"/>
          </a:xfrm>
          <a:prstGeom prst="rect">
            <a:avLst/>
          </a:prstGeom>
          <a:noFill/>
        </p:spPr>
        <p:txBody>
          <a:bodyPr wrap="squar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Is reduced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14E259A4-3050-4000-BCEA-10FBFA7EE5D0}"/>
              </a:ext>
            </a:extLst>
          </p:cNvPr>
          <p:cNvSpPr/>
          <p:nvPr/>
        </p:nvSpPr>
        <p:spPr>
          <a:xfrm>
            <a:off x="1781708" y="2516268"/>
            <a:ext cx="1368801" cy="463075"/>
          </a:xfrm>
          <a:prstGeom prst="rect">
            <a:avLst/>
          </a:prstGeom>
          <a:noFill/>
        </p:spPr>
        <p:txBody>
          <a:bodyPr wrap="squar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Is oxidised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AE242FB0-F3AE-4A86-8C94-AFEDDD2FDB5C}"/>
              </a:ext>
            </a:extLst>
          </p:cNvPr>
          <p:cNvSpPr/>
          <p:nvPr/>
        </p:nvSpPr>
        <p:spPr>
          <a:xfrm>
            <a:off x="3794354" y="1073221"/>
            <a:ext cx="373820" cy="456472"/>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e</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endParaRPr lang="en-AU" sz="18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55A18D4F-0A3C-4F91-9505-42056323F4A5}"/>
              </a:ext>
            </a:extLst>
          </p:cNvPr>
          <p:cNvSpPr/>
          <p:nvPr/>
        </p:nvSpPr>
        <p:spPr>
          <a:xfrm>
            <a:off x="2608287" y="4475016"/>
            <a:ext cx="3248683" cy="456472"/>
          </a:xfrm>
          <a:prstGeom prst="rect">
            <a:avLst/>
          </a:prstGeom>
          <a:noFill/>
        </p:spPr>
        <p:txBody>
          <a:bodyPr wrap="square" lIns="91440" tIns="45720" rIns="91440" bIns="45720">
            <a:spAutoFit/>
          </a:bodyPr>
          <a:lstStyle/>
          <a:p>
            <a:pPr>
              <a:lnSpc>
                <a:spcPct val="150000"/>
              </a:lnSpc>
              <a:spcAft>
                <a:spcPts val="800"/>
              </a:spcAft>
            </a:pPr>
            <a:r>
              <a:rPr lang="en-AU" sz="1800" dirty="0">
                <a:effectLst/>
                <a:latin typeface="Cambria Math" panose="02040503050406030204" pitchFamily="18" charset="0"/>
                <a:ea typeface="Calibri" panose="020F0502020204030204" pitchFamily="34" charset="0"/>
                <a:cs typeface="Times New Roman" panose="02020603050405020304" pitchFamily="18" charset="0"/>
              </a:rPr>
              <a:t>PbO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 (s)</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CO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 (g)</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Pb</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 (s)</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CO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 (g)</a:t>
            </a:r>
            <a:endParaRPr lang="en-AU" sz="18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Connector: Elbow 21">
            <a:extLst>
              <a:ext uri="{FF2B5EF4-FFF2-40B4-BE49-F238E27FC236}">
                <a16:creationId xmlns:a16="http://schemas.microsoft.com/office/drawing/2014/main" id="{C614A615-F8C7-427B-93FC-DA3CEB6274DB}"/>
              </a:ext>
            </a:extLst>
          </p:cNvPr>
          <p:cNvCxnSpPr>
            <a:cxnSpLocks/>
          </p:cNvCxnSpPr>
          <p:nvPr/>
        </p:nvCxnSpPr>
        <p:spPr>
          <a:xfrm>
            <a:off x="3846298" y="4411950"/>
            <a:ext cx="1472816" cy="160199"/>
          </a:xfrm>
          <a:prstGeom prst="bentConnector3">
            <a:avLst>
              <a:gd name="adj1" fmla="val 9986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EE9DE7C9-6FA6-4FA4-BB83-86A4748BC175}"/>
              </a:ext>
            </a:extLst>
          </p:cNvPr>
          <p:cNvCxnSpPr>
            <a:cxnSpLocks/>
          </p:cNvCxnSpPr>
          <p:nvPr/>
        </p:nvCxnSpPr>
        <p:spPr>
          <a:xfrm>
            <a:off x="3856234" y="4411950"/>
            <a:ext cx="0" cy="18506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7" name="Connector: Elbow 46">
            <a:extLst>
              <a:ext uri="{FF2B5EF4-FFF2-40B4-BE49-F238E27FC236}">
                <a16:creationId xmlns:a16="http://schemas.microsoft.com/office/drawing/2014/main" id="{787C522E-912F-4EE8-B3D9-66508CBAE1A5}"/>
              </a:ext>
            </a:extLst>
          </p:cNvPr>
          <p:cNvCxnSpPr>
            <a:cxnSpLocks/>
          </p:cNvCxnSpPr>
          <p:nvPr/>
        </p:nvCxnSpPr>
        <p:spPr>
          <a:xfrm flipV="1">
            <a:off x="2802254" y="4903665"/>
            <a:ext cx="1802909" cy="191439"/>
          </a:xfrm>
          <a:prstGeom prst="bentConnector3">
            <a:avLst>
              <a:gd name="adj1" fmla="val 100133"/>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30402A25-2F49-404B-B290-69921A5BABCE}"/>
              </a:ext>
            </a:extLst>
          </p:cNvPr>
          <p:cNvCxnSpPr>
            <a:cxnSpLocks/>
          </p:cNvCxnSpPr>
          <p:nvPr/>
        </p:nvCxnSpPr>
        <p:spPr>
          <a:xfrm>
            <a:off x="2811395" y="4907175"/>
            <a:ext cx="0" cy="185067"/>
          </a:xfrm>
          <a:prstGeom prst="straightConnector1">
            <a:avLst/>
          </a:prstGeom>
        </p:spPr>
        <p:style>
          <a:lnRef idx="3">
            <a:schemeClr val="dk1"/>
          </a:lnRef>
          <a:fillRef idx="0">
            <a:schemeClr val="dk1"/>
          </a:fillRef>
          <a:effectRef idx="2">
            <a:schemeClr val="dk1"/>
          </a:effectRef>
          <a:fontRef idx="minor">
            <a:schemeClr val="tx1"/>
          </a:fontRef>
        </p:style>
      </p:cxnSp>
      <p:sp>
        <p:nvSpPr>
          <p:cNvPr id="51" name="Rectangle 50">
            <a:extLst>
              <a:ext uri="{FF2B5EF4-FFF2-40B4-BE49-F238E27FC236}">
                <a16:creationId xmlns:a16="http://schemas.microsoft.com/office/drawing/2014/main" id="{BF67064F-53C2-466F-8F8E-5E49F2A5AC3D}"/>
              </a:ext>
            </a:extLst>
          </p:cNvPr>
          <p:cNvSpPr/>
          <p:nvPr/>
        </p:nvSpPr>
        <p:spPr>
          <a:xfrm>
            <a:off x="3115489" y="5102737"/>
            <a:ext cx="118558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Reduction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A8C9BB6A-DE2E-4641-8033-165DB03ED3A3}"/>
              </a:ext>
            </a:extLst>
          </p:cNvPr>
          <p:cNvSpPr/>
          <p:nvPr/>
        </p:nvSpPr>
        <p:spPr>
          <a:xfrm>
            <a:off x="4326855" y="4036602"/>
            <a:ext cx="118558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Oxidation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6" name="Arc 55">
            <a:extLst>
              <a:ext uri="{FF2B5EF4-FFF2-40B4-BE49-F238E27FC236}">
                <a16:creationId xmlns:a16="http://schemas.microsoft.com/office/drawing/2014/main" id="{A6DC879C-40D9-448D-97F3-F8E4092F1B07}"/>
              </a:ext>
            </a:extLst>
          </p:cNvPr>
          <p:cNvSpPr/>
          <p:nvPr/>
        </p:nvSpPr>
        <p:spPr>
          <a:xfrm rot="18252268">
            <a:off x="2452495" y="4557376"/>
            <a:ext cx="1805540" cy="1715765"/>
          </a:xfrm>
          <a:prstGeom prst="arc">
            <a:avLst>
              <a:gd name="adj1" fmla="val 18189159"/>
              <a:gd name="adj2" fmla="val 2095615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57" name="Isosceles Triangle 56">
            <a:extLst>
              <a:ext uri="{FF2B5EF4-FFF2-40B4-BE49-F238E27FC236}">
                <a16:creationId xmlns:a16="http://schemas.microsoft.com/office/drawing/2014/main" id="{0273579B-60B7-4139-9D5D-201AB873C119}"/>
              </a:ext>
            </a:extLst>
          </p:cNvPr>
          <p:cNvSpPr/>
          <p:nvPr/>
        </p:nvSpPr>
        <p:spPr>
          <a:xfrm rot="14789347">
            <a:off x="2963283" y="4589900"/>
            <a:ext cx="68601" cy="5889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58" name="Rectangle 57">
            <a:extLst>
              <a:ext uri="{FF2B5EF4-FFF2-40B4-BE49-F238E27FC236}">
                <a16:creationId xmlns:a16="http://schemas.microsoft.com/office/drawing/2014/main" id="{682C2A0B-FA81-42E9-B2C0-BD2AF3722466}"/>
              </a:ext>
            </a:extLst>
          </p:cNvPr>
          <p:cNvSpPr/>
          <p:nvPr/>
        </p:nvSpPr>
        <p:spPr>
          <a:xfrm>
            <a:off x="2773992" y="4060611"/>
            <a:ext cx="118558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2e</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0" name="Picture 59">
            <a:extLst>
              <a:ext uri="{FF2B5EF4-FFF2-40B4-BE49-F238E27FC236}">
                <a16:creationId xmlns:a16="http://schemas.microsoft.com/office/drawing/2014/main" id="{40F4D4F4-3533-43E0-B017-98AC9E03FBF8}"/>
              </a:ext>
            </a:extLst>
          </p:cNvPr>
          <p:cNvPicPr/>
          <p:nvPr/>
        </p:nvPicPr>
        <p:blipFill rotWithShape="1">
          <a:blip r:embed="rId2"/>
          <a:srcRect l="3449" r="166"/>
          <a:stretch/>
        </p:blipFill>
        <p:spPr bwMode="auto">
          <a:xfrm>
            <a:off x="6483966" y="3965906"/>
            <a:ext cx="3319145" cy="1299845"/>
          </a:xfrm>
          <a:prstGeom prst="rect">
            <a:avLst/>
          </a:prstGeom>
          <a:ln>
            <a:noFill/>
          </a:ln>
          <a:extLst>
            <a:ext uri="{53640926-AAD7-44D8-BBD7-CCE9431645EC}">
              <a14:shadowObscured xmlns:a14="http://schemas.microsoft.com/office/drawing/2010/main"/>
            </a:ext>
          </a:extLst>
        </p:spPr>
      </p:pic>
      <p:sp>
        <p:nvSpPr>
          <p:cNvPr id="61" name="Arc 60">
            <a:extLst>
              <a:ext uri="{FF2B5EF4-FFF2-40B4-BE49-F238E27FC236}">
                <a16:creationId xmlns:a16="http://schemas.microsoft.com/office/drawing/2014/main" id="{25F2C655-B116-435A-AC6C-816A2C64F3F1}"/>
              </a:ext>
            </a:extLst>
          </p:cNvPr>
          <p:cNvSpPr/>
          <p:nvPr/>
        </p:nvSpPr>
        <p:spPr>
          <a:xfrm rot="20547314">
            <a:off x="6473259" y="4224530"/>
            <a:ext cx="955198" cy="869958"/>
          </a:xfrm>
          <a:prstGeom prst="arc">
            <a:avLst>
              <a:gd name="adj1" fmla="val 13656610"/>
              <a:gd name="adj2" fmla="val 20956150"/>
            </a:avLst>
          </a:prstGeom>
        </p:spPr>
        <p:style>
          <a:lnRef idx="3">
            <a:schemeClr val="dk1"/>
          </a:lnRef>
          <a:fillRef idx="0">
            <a:schemeClr val="dk1"/>
          </a:fillRef>
          <a:effectRef idx="2">
            <a:schemeClr val="dk1"/>
          </a:effectRef>
          <a:fontRef idx="minor">
            <a:schemeClr val="tx1"/>
          </a:fontRef>
        </p:style>
        <p:txBody>
          <a:bodyPr rtlCol="0" anchor="ctr"/>
          <a:lstStyle/>
          <a:p>
            <a:pPr algn="ctr"/>
            <a:r>
              <a:rPr lang="en-AU" dirty="0"/>
              <a:t> </a:t>
            </a:r>
          </a:p>
        </p:txBody>
      </p:sp>
      <p:sp>
        <p:nvSpPr>
          <p:cNvPr id="63" name="Rectangle 62">
            <a:extLst>
              <a:ext uri="{FF2B5EF4-FFF2-40B4-BE49-F238E27FC236}">
                <a16:creationId xmlns:a16="http://schemas.microsoft.com/office/drawing/2014/main" id="{7810DF29-F050-473B-B36D-B2F92E49111C}"/>
              </a:ext>
            </a:extLst>
          </p:cNvPr>
          <p:cNvSpPr/>
          <p:nvPr/>
        </p:nvSpPr>
        <p:spPr>
          <a:xfrm>
            <a:off x="6388742" y="3883118"/>
            <a:ext cx="118558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2e</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4" name="Picture 63">
            <a:extLst>
              <a:ext uri="{FF2B5EF4-FFF2-40B4-BE49-F238E27FC236}">
                <a16:creationId xmlns:a16="http://schemas.microsoft.com/office/drawing/2014/main" id="{5CFFED2E-E854-4C18-8C7A-A1D77BBE0ADF}"/>
              </a:ext>
            </a:extLst>
          </p:cNvPr>
          <p:cNvPicPr/>
          <p:nvPr/>
        </p:nvPicPr>
        <p:blipFill rotWithShape="1">
          <a:blip r:embed="rId3"/>
          <a:srcRect l="1081" t="4778" r="371"/>
          <a:stretch/>
        </p:blipFill>
        <p:spPr bwMode="auto">
          <a:xfrm>
            <a:off x="8243017" y="2054825"/>
            <a:ext cx="3465195" cy="1280795"/>
          </a:xfrm>
          <a:prstGeom prst="rect">
            <a:avLst/>
          </a:prstGeom>
          <a:ln>
            <a:noFill/>
          </a:ln>
          <a:extLst>
            <a:ext uri="{53640926-AAD7-44D8-BBD7-CCE9431645EC}">
              <a14:shadowObscured xmlns:a14="http://schemas.microsoft.com/office/drawing/2010/main"/>
            </a:ext>
          </a:extLst>
        </p:spPr>
      </p:pic>
      <p:sp>
        <p:nvSpPr>
          <p:cNvPr id="65" name="Arc 64">
            <a:extLst>
              <a:ext uri="{FF2B5EF4-FFF2-40B4-BE49-F238E27FC236}">
                <a16:creationId xmlns:a16="http://schemas.microsoft.com/office/drawing/2014/main" id="{F2581611-083F-49C1-8772-23D83BF1505B}"/>
              </a:ext>
            </a:extLst>
          </p:cNvPr>
          <p:cNvSpPr/>
          <p:nvPr/>
        </p:nvSpPr>
        <p:spPr>
          <a:xfrm rot="20547314">
            <a:off x="8431599" y="2312826"/>
            <a:ext cx="955198" cy="869958"/>
          </a:xfrm>
          <a:prstGeom prst="arc">
            <a:avLst>
              <a:gd name="adj1" fmla="val 13656610"/>
              <a:gd name="adj2" fmla="val 20956150"/>
            </a:avLst>
          </a:prstGeom>
        </p:spPr>
        <p:style>
          <a:lnRef idx="3">
            <a:schemeClr val="dk1"/>
          </a:lnRef>
          <a:fillRef idx="0">
            <a:schemeClr val="dk1"/>
          </a:fillRef>
          <a:effectRef idx="2">
            <a:schemeClr val="dk1"/>
          </a:effectRef>
          <a:fontRef idx="minor">
            <a:schemeClr val="tx1"/>
          </a:fontRef>
        </p:style>
        <p:txBody>
          <a:bodyPr rtlCol="0" anchor="ctr"/>
          <a:lstStyle/>
          <a:p>
            <a:pPr algn="ctr"/>
            <a:r>
              <a:rPr lang="en-AU" dirty="0"/>
              <a:t> </a:t>
            </a:r>
          </a:p>
        </p:txBody>
      </p:sp>
      <p:sp>
        <p:nvSpPr>
          <p:cNvPr id="66" name="Isosceles Triangle 65">
            <a:extLst>
              <a:ext uri="{FF2B5EF4-FFF2-40B4-BE49-F238E27FC236}">
                <a16:creationId xmlns:a16="http://schemas.microsoft.com/office/drawing/2014/main" id="{AD20E9C2-536F-46AC-8E26-70B30720E76F}"/>
              </a:ext>
            </a:extLst>
          </p:cNvPr>
          <p:cNvSpPr/>
          <p:nvPr/>
        </p:nvSpPr>
        <p:spPr>
          <a:xfrm rot="12865686">
            <a:off x="8493118" y="2488166"/>
            <a:ext cx="68601" cy="5889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7" name="Rectangle 26">
            <a:extLst>
              <a:ext uri="{FF2B5EF4-FFF2-40B4-BE49-F238E27FC236}">
                <a16:creationId xmlns:a16="http://schemas.microsoft.com/office/drawing/2014/main" id="{CCDC0C42-752F-4D16-B6F7-F6C318EE7CF1}"/>
              </a:ext>
            </a:extLst>
          </p:cNvPr>
          <p:cNvSpPr/>
          <p:nvPr/>
        </p:nvSpPr>
        <p:spPr>
          <a:xfrm>
            <a:off x="8363457" y="1976988"/>
            <a:ext cx="118558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2e</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7" name="Isosceles Triangle 36">
            <a:extLst>
              <a:ext uri="{FF2B5EF4-FFF2-40B4-BE49-F238E27FC236}">
                <a16:creationId xmlns:a16="http://schemas.microsoft.com/office/drawing/2014/main" id="{844054D5-0084-44CC-B5DF-87EA420127B5}"/>
              </a:ext>
            </a:extLst>
          </p:cNvPr>
          <p:cNvSpPr/>
          <p:nvPr/>
        </p:nvSpPr>
        <p:spPr>
          <a:xfrm rot="8734314" flipH="1">
            <a:off x="7334162" y="4401570"/>
            <a:ext cx="68601" cy="5889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4" name="Rectangle 23">
            <a:extLst>
              <a:ext uri="{FF2B5EF4-FFF2-40B4-BE49-F238E27FC236}">
                <a16:creationId xmlns:a16="http://schemas.microsoft.com/office/drawing/2014/main" id="{BF3F109C-3BDA-4CD4-86EA-C8325F169491}"/>
              </a:ext>
            </a:extLst>
          </p:cNvPr>
          <p:cNvSpPr/>
          <p:nvPr/>
        </p:nvSpPr>
        <p:spPr>
          <a:xfrm>
            <a:off x="7876594" y="3735303"/>
            <a:ext cx="1211768" cy="46120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2" name="Rectangle 41">
            <a:extLst>
              <a:ext uri="{FF2B5EF4-FFF2-40B4-BE49-F238E27FC236}">
                <a16:creationId xmlns:a16="http://schemas.microsoft.com/office/drawing/2014/main" id="{0BF395DE-3064-4A1A-A6E6-D35DD77003FE}"/>
              </a:ext>
            </a:extLst>
          </p:cNvPr>
          <p:cNvSpPr/>
          <p:nvPr/>
        </p:nvSpPr>
        <p:spPr>
          <a:xfrm>
            <a:off x="6949960" y="4987624"/>
            <a:ext cx="1211768" cy="46120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3" name="Rectangle 42">
            <a:extLst>
              <a:ext uri="{FF2B5EF4-FFF2-40B4-BE49-F238E27FC236}">
                <a16:creationId xmlns:a16="http://schemas.microsoft.com/office/drawing/2014/main" id="{B15CF533-3C71-4FAB-8DFC-5BAC240F0757}"/>
              </a:ext>
            </a:extLst>
          </p:cNvPr>
          <p:cNvSpPr/>
          <p:nvPr/>
        </p:nvSpPr>
        <p:spPr>
          <a:xfrm>
            <a:off x="6976147" y="4924144"/>
            <a:ext cx="118558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Oxidation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32AB475F-21D8-4F80-9AFD-5BAB222130AF}"/>
              </a:ext>
            </a:extLst>
          </p:cNvPr>
          <p:cNvSpPr/>
          <p:nvPr/>
        </p:nvSpPr>
        <p:spPr>
          <a:xfrm>
            <a:off x="7796489" y="3913179"/>
            <a:ext cx="118558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Reduction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42553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48AD62E-9CD5-48C6-835F-F0BBA5CB12E8}"/>
              </a:ext>
            </a:extLst>
          </p:cNvPr>
          <p:cNvSpPr/>
          <p:nvPr/>
        </p:nvSpPr>
        <p:spPr>
          <a:xfrm>
            <a:off x="3268133" y="1109133"/>
            <a:ext cx="1828800" cy="18288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cxnSp>
        <p:nvCxnSpPr>
          <p:cNvPr id="5" name="Straight Arrow Connector 4">
            <a:extLst>
              <a:ext uri="{FF2B5EF4-FFF2-40B4-BE49-F238E27FC236}">
                <a16:creationId xmlns:a16="http://schemas.microsoft.com/office/drawing/2014/main" id="{884D9B41-F3F3-420E-8748-5039A384DA9F}"/>
              </a:ext>
            </a:extLst>
          </p:cNvPr>
          <p:cNvCxnSpPr>
            <a:cxnSpLocks/>
          </p:cNvCxnSpPr>
          <p:nvPr/>
        </p:nvCxnSpPr>
        <p:spPr>
          <a:xfrm>
            <a:off x="3046895" y="2023533"/>
            <a:ext cx="2271276"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B1F13461-DDBE-48CA-A10B-A9EC1C8A75B8}"/>
              </a:ext>
            </a:extLst>
          </p:cNvPr>
          <p:cNvCxnSpPr>
            <a:cxnSpLocks/>
          </p:cNvCxnSpPr>
          <p:nvPr/>
        </p:nvCxnSpPr>
        <p:spPr>
          <a:xfrm>
            <a:off x="4182533" y="933173"/>
            <a:ext cx="0" cy="2237409"/>
          </a:xfrm>
          <a:prstGeom prst="straightConnector1">
            <a:avLst/>
          </a:prstGeom>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459EE4E8-CB59-4BE1-A87A-E0FBEFBBFAC2}"/>
              </a:ext>
            </a:extLst>
          </p:cNvPr>
          <p:cNvSpPr/>
          <p:nvPr/>
        </p:nvSpPr>
        <p:spPr>
          <a:xfrm>
            <a:off x="6232571" y="1109133"/>
            <a:ext cx="1828800" cy="18288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cxnSp>
        <p:nvCxnSpPr>
          <p:cNvPr id="22" name="Straight Arrow Connector 21">
            <a:extLst>
              <a:ext uri="{FF2B5EF4-FFF2-40B4-BE49-F238E27FC236}">
                <a16:creationId xmlns:a16="http://schemas.microsoft.com/office/drawing/2014/main" id="{BE227C4A-C1B4-4643-B279-CD30D488D522}"/>
              </a:ext>
            </a:extLst>
          </p:cNvPr>
          <p:cNvCxnSpPr>
            <a:cxnSpLocks/>
          </p:cNvCxnSpPr>
          <p:nvPr/>
        </p:nvCxnSpPr>
        <p:spPr>
          <a:xfrm>
            <a:off x="6011333" y="2023533"/>
            <a:ext cx="2271276"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C02EDCFE-2EB1-4B53-A214-B2D5B4BECE38}"/>
              </a:ext>
            </a:extLst>
          </p:cNvPr>
          <p:cNvCxnSpPr>
            <a:cxnSpLocks/>
          </p:cNvCxnSpPr>
          <p:nvPr/>
        </p:nvCxnSpPr>
        <p:spPr>
          <a:xfrm>
            <a:off x="7146971" y="933173"/>
            <a:ext cx="0" cy="2237409"/>
          </a:xfrm>
          <a:prstGeom prst="straightConnector1">
            <a:avLst/>
          </a:prstGeom>
        </p:spPr>
        <p:style>
          <a:lnRef idx="3">
            <a:schemeClr val="dk1"/>
          </a:lnRef>
          <a:fillRef idx="0">
            <a:schemeClr val="dk1"/>
          </a:fillRef>
          <a:effectRef idx="2">
            <a:schemeClr val="dk1"/>
          </a:effectRef>
          <a:fontRef idx="minor">
            <a:schemeClr val="tx1"/>
          </a:fontRef>
        </p:style>
      </p:cxnSp>
      <p:sp>
        <p:nvSpPr>
          <p:cNvPr id="24" name="Isosceles Triangle 23">
            <a:extLst>
              <a:ext uri="{FF2B5EF4-FFF2-40B4-BE49-F238E27FC236}">
                <a16:creationId xmlns:a16="http://schemas.microsoft.com/office/drawing/2014/main" id="{CEDF473A-EEE3-438B-BEBA-2CE6C38114E0}"/>
              </a:ext>
            </a:extLst>
          </p:cNvPr>
          <p:cNvSpPr/>
          <p:nvPr/>
        </p:nvSpPr>
        <p:spPr>
          <a:xfrm>
            <a:off x="4182533" y="1238955"/>
            <a:ext cx="914344" cy="784577"/>
          </a:xfrm>
          <a:prstGeom prs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25" name="Rectangle 24">
            <a:extLst>
              <a:ext uri="{FF2B5EF4-FFF2-40B4-BE49-F238E27FC236}">
                <a16:creationId xmlns:a16="http://schemas.microsoft.com/office/drawing/2014/main" id="{474CE045-BAA6-4D64-9A44-62B54F926967}"/>
              </a:ext>
            </a:extLst>
          </p:cNvPr>
          <p:cNvSpPr/>
          <p:nvPr/>
        </p:nvSpPr>
        <p:spPr>
          <a:xfrm>
            <a:off x="4182477" y="1796965"/>
            <a:ext cx="26962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θ</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DAEDC2F0-E374-454C-A4C3-0E5F39D37E0C}"/>
              </a:ext>
            </a:extLst>
          </p:cNvPr>
          <p:cNvSpPr/>
          <p:nvPr/>
        </p:nvSpPr>
        <p:spPr>
          <a:xfrm>
            <a:off x="4515312" y="1955572"/>
            <a:ext cx="24878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r</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8" name="Right Triangle 27">
            <a:extLst>
              <a:ext uri="{FF2B5EF4-FFF2-40B4-BE49-F238E27FC236}">
                <a16:creationId xmlns:a16="http://schemas.microsoft.com/office/drawing/2014/main" id="{31FC99C0-F9C1-43D6-B747-D8B7F8998920}"/>
              </a:ext>
            </a:extLst>
          </p:cNvPr>
          <p:cNvSpPr/>
          <p:nvPr/>
        </p:nvSpPr>
        <p:spPr>
          <a:xfrm rot="12836487" flipH="1">
            <a:off x="7277350" y="1563695"/>
            <a:ext cx="1368587" cy="912766"/>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27" name="Rectangle 26">
            <a:extLst>
              <a:ext uri="{FF2B5EF4-FFF2-40B4-BE49-F238E27FC236}">
                <a16:creationId xmlns:a16="http://schemas.microsoft.com/office/drawing/2014/main" id="{8F8B483B-7C43-40A5-88E6-0F00430C4885}"/>
              </a:ext>
            </a:extLst>
          </p:cNvPr>
          <p:cNvSpPr/>
          <p:nvPr/>
        </p:nvSpPr>
        <p:spPr>
          <a:xfrm>
            <a:off x="4225645" y="1427834"/>
            <a:ext cx="24878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r</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D5AA06FD-CD27-4A02-A856-E792A659A587}"/>
              </a:ext>
            </a:extLst>
          </p:cNvPr>
          <p:cNvSpPr/>
          <p:nvPr/>
        </p:nvSpPr>
        <p:spPr>
          <a:xfrm rot="18245253">
            <a:off x="7618014" y="1278602"/>
            <a:ext cx="79931" cy="7609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37" name="Rectangle 36">
            <a:extLst>
              <a:ext uri="{FF2B5EF4-FFF2-40B4-BE49-F238E27FC236}">
                <a16:creationId xmlns:a16="http://schemas.microsoft.com/office/drawing/2014/main" id="{FA0CEFB0-81FC-4D9E-BE2B-596C3DDED59F}"/>
              </a:ext>
            </a:extLst>
          </p:cNvPr>
          <p:cNvSpPr/>
          <p:nvPr/>
        </p:nvSpPr>
        <p:spPr>
          <a:xfrm>
            <a:off x="7154815" y="1796964"/>
            <a:ext cx="26962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θ</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4841A0C0-0ED4-4FE7-9784-679A722D4696}"/>
              </a:ext>
            </a:extLst>
          </p:cNvPr>
          <p:cNvSpPr/>
          <p:nvPr/>
        </p:nvSpPr>
        <p:spPr>
          <a:xfrm>
            <a:off x="7208633" y="1420303"/>
            <a:ext cx="24878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r</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3DF72553-F655-4D46-9DAF-1E89F01C9BD4}"/>
              </a:ext>
            </a:extLst>
          </p:cNvPr>
          <p:cNvSpPr/>
          <p:nvPr/>
        </p:nvSpPr>
        <p:spPr>
          <a:xfrm>
            <a:off x="7584079" y="1955572"/>
            <a:ext cx="24878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r</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0" name="Rectangle 39">
            <a:extLst>
              <a:ext uri="{FF2B5EF4-FFF2-40B4-BE49-F238E27FC236}">
                <a16:creationId xmlns:a16="http://schemas.microsoft.com/office/drawing/2014/main" id="{F311A587-0DD5-43F8-9146-9DC59A11A13B}"/>
              </a:ext>
            </a:extLst>
          </p:cNvPr>
          <p:cNvSpPr/>
          <p:nvPr/>
        </p:nvSpPr>
        <p:spPr>
          <a:xfrm>
            <a:off x="4529257" y="982387"/>
            <a:ext cx="280847"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2BD8E6DD-C483-4386-BE20-4EC2B3C2D355}"/>
              </a:ext>
            </a:extLst>
          </p:cNvPr>
          <p:cNvSpPr/>
          <p:nvPr/>
        </p:nvSpPr>
        <p:spPr>
          <a:xfrm>
            <a:off x="3961239" y="1985844"/>
            <a:ext cx="28565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O</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CAF26FAE-4389-4F0F-9C5A-9A7B460194E0}"/>
              </a:ext>
            </a:extLst>
          </p:cNvPr>
          <p:cNvSpPr/>
          <p:nvPr/>
        </p:nvSpPr>
        <p:spPr>
          <a:xfrm>
            <a:off x="5024766" y="1981900"/>
            <a:ext cx="279243"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D7D8041B-CF39-49D3-A4B5-93C64B2B270A}"/>
              </a:ext>
            </a:extLst>
          </p:cNvPr>
          <p:cNvSpPr/>
          <p:nvPr/>
        </p:nvSpPr>
        <p:spPr>
          <a:xfrm>
            <a:off x="7517555" y="987200"/>
            <a:ext cx="280847"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A</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6DE8E40D-BE8F-4B8D-A170-E109DA0AB2C1}"/>
              </a:ext>
            </a:extLst>
          </p:cNvPr>
          <p:cNvSpPr/>
          <p:nvPr/>
        </p:nvSpPr>
        <p:spPr>
          <a:xfrm>
            <a:off x="6928350" y="1986040"/>
            <a:ext cx="28565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O</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6BB5FA3C-4D59-43B2-96A9-5300DC3BC650}"/>
              </a:ext>
            </a:extLst>
          </p:cNvPr>
          <p:cNvSpPr/>
          <p:nvPr/>
        </p:nvSpPr>
        <p:spPr>
          <a:xfrm>
            <a:off x="7983368" y="1981899"/>
            <a:ext cx="285656"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B</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F13F5F11-424A-44FC-95EC-72D3FF3C3199}"/>
              </a:ext>
            </a:extLst>
          </p:cNvPr>
          <p:cNvSpPr/>
          <p:nvPr/>
        </p:nvSpPr>
        <p:spPr>
          <a:xfrm>
            <a:off x="8717853" y="1881578"/>
            <a:ext cx="271228" cy="276999"/>
          </a:xfrm>
          <a:prstGeom prst="rect">
            <a:avLst/>
          </a:prstGeom>
          <a:noFill/>
        </p:spPr>
        <p:txBody>
          <a:bodyPr wrap="none" lIns="91440" tIns="45720" rIns="91440" bIns="45720">
            <a:spAutoFit/>
          </a:bodyPr>
          <a:lstStyle/>
          <a:p>
            <a:pPr algn="ctr"/>
            <a:r>
              <a:rPr lang="en-AU" sz="1200" dirty="0">
                <a:effectLst/>
                <a:latin typeface="Cambria Math" panose="02040503050406030204" pitchFamily="18" charset="0"/>
                <a:ea typeface="DengXian" panose="02010600030101010101" pitchFamily="2" charset="-122"/>
                <a:cs typeface="Times New Roman" panose="02020603050405020304" pitchFamily="18" charset="0"/>
              </a:rPr>
              <a:t>C</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380570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26BF63-D30C-4D8C-A199-0B15130E17C0}"/>
              </a:ext>
            </a:extLst>
          </p:cNvPr>
          <p:cNvSpPr/>
          <p:nvPr/>
        </p:nvSpPr>
        <p:spPr>
          <a:xfrm>
            <a:off x="3302684" y="2967335"/>
            <a:ext cx="558665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Cu</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 (s)</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+ 4H</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(aq)</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+ 2NO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3</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2NO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3 (g)</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Cu</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2+</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(aq)</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+ 2H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 (l)</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2747B983-A54E-4134-B245-B78985BAEE50}"/>
              </a:ext>
            </a:extLst>
          </p:cNvPr>
          <p:cNvSpPr/>
          <p:nvPr/>
        </p:nvSpPr>
        <p:spPr>
          <a:xfrm>
            <a:off x="3463294" y="3429000"/>
            <a:ext cx="312906"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D917C587-83A2-479E-9963-CBA54ACFFA69}"/>
              </a:ext>
            </a:extLst>
          </p:cNvPr>
          <p:cNvSpPr/>
          <p:nvPr/>
        </p:nvSpPr>
        <p:spPr>
          <a:xfrm>
            <a:off x="4130812" y="3429000"/>
            <a:ext cx="48603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A4620362-9016-405C-A9F8-BAB64A241975}"/>
              </a:ext>
            </a:extLst>
          </p:cNvPr>
          <p:cNvSpPr/>
          <p:nvPr/>
        </p:nvSpPr>
        <p:spPr>
          <a:xfrm>
            <a:off x="5015542" y="3432572"/>
            <a:ext cx="780983"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+5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D4E590F7-B928-4D7F-B778-0B0268E5D5BA}"/>
              </a:ext>
            </a:extLst>
          </p:cNvPr>
          <p:cNvSpPr/>
          <p:nvPr/>
        </p:nvSpPr>
        <p:spPr>
          <a:xfrm>
            <a:off x="5878075" y="3423285"/>
            <a:ext cx="780983"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+4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24F67D42-0F07-4A29-8472-DD21D15878FC}"/>
              </a:ext>
            </a:extLst>
          </p:cNvPr>
          <p:cNvSpPr/>
          <p:nvPr/>
        </p:nvSpPr>
        <p:spPr>
          <a:xfrm>
            <a:off x="7016522" y="3423285"/>
            <a:ext cx="486031"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56F2206C-A6E9-4CE7-BE40-1B37ECFD7160}"/>
              </a:ext>
            </a:extLst>
          </p:cNvPr>
          <p:cNvSpPr/>
          <p:nvPr/>
        </p:nvSpPr>
        <p:spPr>
          <a:xfrm>
            <a:off x="7963232" y="3423285"/>
            <a:ext cx="780983"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+1 –2</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Arrow Connector 12">
            <a:extLst>
              <a:ext uri="{FF2B5EF4-FFF2-40B4-BE49-F238E27FC236}">
                <a16:creationId xmlns:a16="http://schemas.microsoft.com/office/drawing/2014/main" id="{D41A5A6C-F2CC-459C-AB55-84B8962211DB}"/>
              </a:ext>
            </a:extLst>
          </p:cNvPr>
          <p:cNvCxnSpPr>
            <a:cxnSpLocks/>
          </p:cNvCxnSpPr>
          <p:nvPr/>
        </p:nvCxnSpPr>
        <p:spPr>
          <a:xfrm>
            <a:off x="3620981" y="3235721"/>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EC44C138-670A-4382-BD6B-4922E1DD6099}"/>
              </a:ext>
            </a:extLst>
          </p:cNvPr>
          <p:cNvCxnSpPr>
            <a:cxnSpLocks/>
          </p:cNvCxnSpPr>
          <p:nvPr/>
        </p:nvCxnSpPr>
        <p:spPr>
          <a:xfrm flipV="1">
            <a:off x="4383423" y="3247544"/>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A101765F-41A1-4844-8A5E-3040D6983B84}"/>
              </a:ext>
            </a:extLst>
          </p:cNvPr>
          <p:cNvCxnSpPr>
            <a:cxnSpLocks/>
          </p:cNvCxnSpPr>
          <p:nvPr/>
        </p:nvCxnSpPr>
        <p:spPr>
          <a:xfrm>
            <a:off x="5341884" y="3235461"/>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A477ABA3-822F-4051-BA30-E267FFED6C3B}"/>
              </a:ext>
            </a:extLst>
          </p:cNvPr>
          <p:cNvCxnSpPr>
            <a:cxnSpLocks/>
          </p:cNvCxnSpPr>
          <p:nvPr/>
        </p:nvCxnSpPr>
        <p:spPr>
          <a:xfrm flipV="1">
            <a:off x="5508745" y="3257329"/>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D990D807-E5C2-4CF6-A232-C797F08DBBE6}"/>
              </a:ext>
            </a:extLst>
          </p:cNvPr>
          <p:cNvCxnSpPr>
            <a:cxnSpLocks/>
          </p:cNvCxnSpPr>
          <p:nvPr/>
        </p:nvCxnSpPr>
        <p:spPr>
          <a:xfrm>
            <a:off x="6225490" y="3225933"/>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8B053DAD-AC51-4A8D-A398-A9DD283726D6}"/>
              </a:ext>
            </a:extLst>
          </p:cNvPr>
          <p:cNvCxnSpPr>
            <a:cxnSpLocks/>
          </p:cNvCxnSpPr>
          <p:nvPr/>
        </p:nvCxnSpPr>
        <p:spPr>
          <a:xfrm flipV="1">
            <a:off x="6380809" y="3251023"/>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6E666ED3-11BE-4D1E-9D25-0E81CC2C3AF3}"/>
              </a:ext>
            </a:extLst>
          </p:cNvPr>
          <p:cNvCxnSpPr>
            <a:cxnSpLocks/>
          </p:cNvCxnSpPr>
          <p:nvPr/>
        </p:nvCxnSpPr>
        <p:spPr>
          <a:xfrm>
            <a:off x="7266624" y="3252984"/>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20FF3582-9EA6-486B-A0D7-87B349F01749}"/>
              </a:ext>
            </a:extLst>
          </p:cNvPr>
          <p:cNvCxnSpPr>
            <a:cxnSpLocks/>
          </p:cNvCxnSpPr>
          <p:nvPr/>
        </p:nvCxnSpPr>
        <p:spPr>
          <a:xfrm flipV="1">
            <a:off x="8259616" y="3240570"/>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3E62D1D4-17CA-45D2-962F-FAD397463B4B}"/>
              </a:ext>
            </a:extLst>
          </p:cNvPr>
          <p:cNvCxnSpPr>
            <a:cxnSpLocks/>
          </p:cNvCxnSpPr>
          <p:nvPr/>
        </p:nvCxnSpPr>
        <p:spPr>
          <a:xfrm>
            <a:off x="8496549" y="3249925"/>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Arc 26">
            <a:extLst>
              <a:ext uri="{FF2B5EF4-FFF2-40B4-BE49-F238E27FC236}">
                <a16:creationId xmlns:a16="http://schemas.microsoft.com/office/drawing/2014/main" id="{7AD43778-8BC3-411F-97C6-A34E9838DF9A}"/>
              </a:ext>
            </a:extLst>
          </p:cNvPr>
          <p:cNvSpPr/>
          <p:nvPr/>
        </p:nvSpPr>
        <p:spPr>
          <a:xfrm rot="8478837">
            <a:off x="3531213" y="1264004"/>
            <a:ext cx="3930062" cy="3838175"/>
          </a:xfrm>
          <a:prstGeom prst="arc">
            <a:avLst>
              <a:gd name="adj1" fmla="val 14248390"/>
              <a:gd name="adj2" fmla="val 115558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29" name="Isosceles Triangle 28">
            <a:extLst>
              <a:ext uri="{FF2B5EF4-FFF2-40B4-BE49-F238E27FC236}">
                <a16:creationId xmlns:a16="http://schemas.microsoft.com/office/drawing/2014/main" id="{12D85831-FB3E-417B-9AFD-A6D9BBDF9543}"/>
              </a:ext>
            </a:extLst>
          </p:cNvPr>
          <p:cNvSpPr/>
          <p:nvPr/>
        </p:nvSpPr>
        <p:spPr>
          <a:xfrm rot="1137594">
            <a:off x="7276250" y="3729711"/>
            <a:ext cx="106534" cy="11981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2" name="Rectangle 31">
            <a:extLst>
              <a:ext uri="{FF2B5EF4-FFF2-40B4-BE49-F238E27FC236}">
                <a16:creationId xmlns:a16="http://schemas.microsoft.com/office/drawing/2014/main" id="{A64DFE8C-4F79-430C-8722-254629933A98}"/>
              </a:ext>
            </a:extLst>
          </p:cNvPr>
          <p:cNvSpPr/>
          <p:nvPr/>
        </p:nvSpPr>
        <p:spPr>
          <a:xfrm>
            <a:off x="4668087" y="5068662"/>
            <a:ext cx="1689885"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Oxidation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C99ECB4F-7B5B-4FEA-B44D-FBA697BFECCC}"/>
              </a:ext>
            </a:extLst>
          </p:cNvPr>
          <p:cNvSpPr/>
          <p:nvPr/>
        </p:nvSpPr>
        <p:spPr>
          <a:xfrm>
            <a:off x="5041628" y="3936963"/>
            <a:ext cx="167289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Reduction (–1)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5" name="Arc 34">
            <a:extLst>
              <a:ext uri="{FF2B5EF4-FFF2-40B4-BE49-F238E27FC236}">
                <a16:creationId xmlns:a16="http://schemas.microsoft.com/office/drawing/2014/main" id="{79E9EB66-9E96-42CE-8E57-8BDA229595D1}"/>
              </a:ext>
            </a:extLst>
          </p:cNvPr>
          <p:cNvSpPr/>
          <p:nvPr/>
        </p:nvSpPr>
        <p:spPr>
          <a:xfrm rot="6920388">
            <a:off x="4931074" y="2265043"/>
            <a:ext cx="1695106" cy="1611845"/>
          </a:xfrm>
          <a:prstGeom prst="arc">
            <a:avLst>
              <a:gd name="adj1" fmla="val 18313078"/>
              <a:gd name="adj2" fmla="val 450605"/>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36" name="Isosceles Triangle 35">
            <a:extLst>
              <a:ext uri="{FF2B5EF4-FFF2-40B4-BE49-F238E27FC236}">
                <a16:creationId xmlns:a16="http://schemas.microsoft.com/office/drawing/2014/main" id="{34A7EF21-2EE6-45C3-9335-721F6000C941}"/>
              </a:ext>
            </a:extLst>
          </p:cNvPr>
          <p:cNvSpPr/>
          <p:nvPr/>
        </p:nvSpPr>
        <p:spPr>
          <a:xfrm rot="2561674">
            <a:off x="6105119" y="3716464"/>
            <a:ext cx="106534" cy="11981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083176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0969D0B-2260-4A50-9074-3A5F33D88323}"/>
              </a:ext>
            </a:extLst>
          </p:cNvPr>
          <p:cNvSpPr/>
          <p:nvPr/>
        </p:nvSpPr>
        <p:spPr>
          <a:xfrm>
            <a:off x="3302684" y="2967335"/>
            <a:ext cx="558665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Cu</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 (s)</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+ 4H</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(aq)</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+ 2NO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3</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2NO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3 (g)</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Cu</a:t>
            </a:r>
            <a:r>
              <a:rPr lang="en-AU" sz="1800" baseline="30000" dirty="0">
                <a:effectLst/>
                <a:latin typeface="Cambria Math" panose="02040503050406030204" pitchFamily="18" charset="0"/>
                <a:ea typeface="Calibri" panose="020F0502020204030204" pitchFamily="34" charset="0"/>
                <a:cs typeface="Times New Roman" panose="02020603050405020304" pitchFamily="18" charset="0"/>
              </a:rPr>
              <a:t>2+</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(aq)</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 + 2H</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2</a:t>
            </a:r>
            <a:r>
              <a:rPr lang="en-AU" sz="1800" dirty="0">
                <a:effectLst/>
                <a:latin typeface="Cambria Math" panose="02040503050406030204" pitchFamily="18" charset="0"/>
                <a:ea typeface="Calibri" panose="020F0502020204030204" pitchFamily="34" charset="0"/>
                <a:cs typeface="Times New Roman" panose="02020603050405020304" pitchFamily="18" charset="0"/>
              </a:rPr>
              <a:t>O</a:t>
            </a:r>
            <a:r>
              <a:rPr lang="en-AU" sz="1800" baseline="-25000" dirty="0">
                <a:effectLst/>
                <a:latin typeface="Cambria Math" panose="02040503050406030204" pitchFamily="18" charset="0"/>
                <a:ea typeface="Calibri" panose="020F0502020204030204" pitchFamily="34" charset="0"/>
                <a:cs typeface="Times New Roman" panose="02020603050405020304" pitchFamily="18" charset="0"/>
              </a:rPr>
              <a:t> (l)</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C9023B4B-7CD5-4916-B093-8B3DF9AF1693}"/>
              </a:ext>
            </a:extLst>
          </p:cNvPr>
          <p:cNvSpPr/>
          <p:nvPr/>
        </p:nvSpPr>
        <p:spPr>
          <a:xfrm>
            <a:off x="3464485" y="3429000"/>
            <a:ext cx="312906"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0BE8F62B-D6A5-4599-90D4-A6F94E8B52EA}"/>
              </a:ext>
            </a:extLst>
          </p:cNvPr>
          <p:cNvSpPr/>
          <p:nvPr/>
        </p:nvSpPr>
        <p:spPr>
          <a:xfrm>
            <a:off x="4140271" y="3432210"/>
            <a:ext cx="486031"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76713476-2696-4A3F-BB3D-CF0192915B7D}"/>
              </a:ext>
            </a:extLst>
          </p:cNvPr>
          <p:cNvSpPr/>
          <p:nvPr/>
        </p:nvSpPr>
        <p:spPr>
          <a:xfrm>
            <a:off x="5184979" y="3432210"/>
            <a:ext cx="60785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5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93EF1129-169D-46EB-9542-BBE43B83C000}"/>
              </a:ext>
            </a:extLst>
          </p:cNvPr>
          <p:cNvSpPr/>
          <p:nvPr/>
        </p:nvSpPr>
        <p:spPr>
          <a:xfrm>
            <a:off x="6035476" y="3444080"/>
            <a:ext cx="60785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4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8165D667-2091-4591-98B6-D627F762911E}"/>
              </a:ext>
            </a:extLst>
          </p:cNvPr>
          <p:cNvSpPr/>
          <p:nvPr/>
        </p:nvSpPr>
        <p:spPr>
          <a:xfrm>
            <a:off x="7019735" y="3423285"/>
            <a:ext cx="312906" cy="369332"/>
          </a:xfrm>
          <a:prstGeom prst="rect">
            <a:avLst/>
          </a:prstGeom>
          <a:noFill/>
        </p:spPr>
        <p:txBody>
          <a:bodyPr wrap="squar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06FA526F-051F-450D-8AD4-35BCB6F4EBF6}"/>
              </a:ext>
            </a:extLst>
          </p:cNvPr>
          <p:cNvSpPr/>
          <p:nvPr/>
        </p:nvSpPr>
        <p:spPr>
          <a:xfrm>
            <a:off x="8099800" y="3424476"/>
            <a:ext cx="60785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1 –2</a:t>
            </a:r>
            <a:endParaRPr lang="en-US" sz="5400" b="0" cap="none" spc="0" dirty="0">
              <a:ln w="0"/>
              <a:solidFill>
                <a:schemeClr val="tx1"/>
              </a:solidFill>
              <a:effectLst>
                <a:outerShdw blurRad="38100" dist="19050" dir="2700000" algn="tl" rotWithShape="0">
                  <a:schemeClr val="dk1">
                    <a:alpha val="40000"/>
                  </a:schemeClr>
                </a:outerShdw>
              </a:effectLst>
            </a:endParaRPr>
          </a:p>
        </p:txBody>
      </p:sp>
      <p:cxnSp>
        <p:nvCxnSpPr>
          <p:cNvPr id="34" name="Straight Arrow Connector 33">
            <a:extLst>
              <a:ext uri="{FF2B5EF4-FFF2-40B4-BE49-F238E27FC236}">
                <a16:creationId xmlns:a16="http://schemas.microsoft.com/office/drawing/2014/main" id="{BF247E58-E9F8-40E7-8AC9-144B11FD1CC1}"/>
              </a:ext>
            </a:extLst>
          </p:cNvPr>
          <p:cNvCxnSpPr>
            <a:cxnSpLocks/>
          </p:cNvCxnSpPr>
          <p:nvPr/>
        </p:nvCxnSpPr>
        <p:spPr>
          <a:xfrm>
            <a:off x="3620981" y="3235721"/>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79713DEB-69AA-4BA9-9A87-6D0754E998A4}"/>
              </a:ext>
            </a:extLst>
          </p:cNvPr>
          <p:cNvCxnSpPr>
            <a:cxnSpLocks/>
          </p:cNvCxnSpPr>
          <p:nvPr/>
        </p:nvCxnSpPr>
        <p:spPr>
          <a:xfrm flipV="1">
            <a:off x="4383423" y="3236825"/>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07D02287-20E0-45B6-ACCA-575493235D59}"/>
              </a:ext>
            </a:extLst>
          </p:cNvPr>
          <p:cNvCxnSpPr>
            <a:cxnSpLocks/>
          </p:cNvCxnSpPr>
          <p:nvPr/>
        </p:nvCxnSpPr>
        <p:spPr>
          <a:xfrm>
            <a:off x="5341884" y="3235461"/>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D78834D5-080B-4F11-9681-CC3D6CA3033B}"/>
              </a:ext>
            </a:extLst>
          </p:cNvPr>
          <p:cNvCxnSpPr>
            <a:cxnSpLocks/>
          </p:cNvCxnSpPr>
          <p:nvPr/>
        </p:nvCxnSpPr>
        <p:spPr>
          <a:xfrm flipV="1">
            <a:off x="5508745" y="3257329"/>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2E0223DC-F4FE-469F-8851-46C5C9572F87}"/>
              </a:ext>
            </a:extLst>
          </p:cNvPr>
          <p:cNvCxnSpPr>
            <a:cxnSpLocks/>
          </p:cNvCxnSpPr>
          <p:nvPr/>
        </p:nvCxnSpPr>
        <p:spPr>
          <a:xfrm>
            <a:off x="6225490" y="3225933"/>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F632C557-0360-40C7-8AF7-A8E43F1713AD}"/>
              </a:ext>
            </a:extLst>
          </p:cNvPr>
          <p:cNvCxnSpPr>
            <a:cxnSpLocks/>
          </p:cNvCxnSpPr>
          <p:nvPr/>
        </p:nvCxnSpPr>
        <p:spPr>
          <a:xfrm flipV="1">
            <a:off x="6380809" y="3251023"/>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9316664D-D2A2-4495-9A85-71E550D42EF5}"/>
              </a:ext>
            </a:extLst>
          </p:cNvPr>
          <p:cNvCxnSpPr>
            <a:cxnSpLocks/>
          </p:cNvCxnSpPr>
          <p:nvPr/>
        </p:nvCxnSpPr>
        <p:spPr>
          <a:xfrm>
            <a:off x="7177323" y="3227976"/>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42385DE1-EF6B-4B76-B79B-F483F6E63913}"/>
              </a:ext>
            </a:extLst>
          </p:cNvPr>
          <p:cNvCxnSpPr>
            <a:cxnSpLocks/>
          </p:cNvCxnSpPr>
          <p:nvPr/>
        </p:nvCxnSpPr>
        <p:spPr>
          <a:xfrm flipV="1">
            <a:off x="8259616" y="3235806"/>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6CF3D2B2-C6A0-4944-BED7-BEEFA79B24D2}"/>
              </a:ext>
            </a:extLst>
          </p:cNvPr>
          <p:cNvCxnSpPr>
            <a:cxnSpLocks/>
          </p:cNvCxnSpPr>
          <p:nvPr/>
        </p:nvCxnSpPr>
        <p:spPr>
          <a:xfrm>
            <a:off x="8496549" y="3249924"/>
            <a:ext cx="0" cy="28808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Arc 42">
            <a:extLst>
              <a:ext uri="{FF2B5EF4-FFF2-40B4-BE49-F238E27FC236}">
                <a16:creationId xmlns:a16="http://schemas.microsoft.com/office/drawing/2014/main" id="{E6EF13D4-8B1E-4EF9-8C60-59F7763B7AFB}"/>
              </a:ext>
            </a:extLst>
          </p:cNvPr>
          <p:cNvSpPr/>
          <p:nvPr/>
        </p:nvSpPr>
        <p:spPr>
          <a:xfrm rot="8478837">
            <a:off x="3531213" y="1264004"/>
            <a:ext cx="3930062" cy="3838175"/>
          </a:xfrm>
          <a:prstGeom prst="arc">
            <a:avLst>
              <a:gd name="adj1" fmla="val 14248390"/>
              <a:gd name="adj2" fmla="val 115558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45" name="Isosceles Triangle 44">
            <a:extLst>
              <a:ext uri="{FF2B5EF4-FFF2-40B4-BE49-F238E27FC236}">
                <a16:creationId xmlns:a16="http://schemas.microsoft.com/office/drawing/2014/main" id="{BF12DF9B-E231-47D1-96CE-E3FD6667A5CE}"/>
              </a:ext>
            </a:extLst>
          </p:cNvPr>
          <p:cNvSpPr/>
          <p:nvPr/>
        </p:nvSpPr>
        <p:spPr>
          <a:xfrm rot="1137594">
            <a:off x="7276250" y="3729711"/>
            <a:ext cx="106534" cy="11981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6" name="Arc 45">
            <a:extLst>
              <a:ext uri="{FF2B5EF4-FFF2-40B4-BE49-F238E27FC236}">
                <a16:creationId xmlns:a16="http://schemas.microsoft.com/office/drawing/2014/main" id="{9866B0B6-D2C4-418B-A8B5-04ECC997A9C7}"/>
              </a:ext>
            </a:extLst>
          </p:cNvPr>
          <p:cNvSpPr/>
          <p:nvPr/>
        </p:nvSpPr>
        <p:spPr>
          <a:xfrm rot="6920388">
            <a:off x="4931074" y="2265043"/>
            <a:ext cx="1695106" cy="1611845"/>
          </a:xfrm>
          <a:prstGeom prst="arc">
            <a:avLst>
              <a:gd name="adj1" fmla="val 18313078"/>
              <a:gd name="adj2" fmla="val 450605"/>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47" name="Isosceles Triangle 46">
            <a:extLst>
              <a:ext uri="{FF2B5EF4-FFF2-40B4-BE49-F238E27FC236}">
                <a16:creationId xmlns:a16="http://schemas.microsoft.com/office/drawing/2014/main" id="{548C9894-74D9-445D-B2F6-5E61ABFC8CE4}"/>
              </a:ext>
            </a:extLst>
          </p:cNvPr>
          <p:cNvSpPr/>
          <p:nvPr/>
        </p:nvSpPr>
        <p:spPr>
          <a:xfrm rot="2561674">
            <a:off x="6105119" y="3716464"/>
            <a:ext cx="106534" cy="11981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8" name="Rectangle 47">
            <a:extLst>
              <a:ext uri="{FF2B5EF4-FFF2-40B4-BE49-F238E27FC236}">
                <a16:creationId xmlns:a16="http://schemas.microsoft.com/office/drawing/2014/main" id="{CA931C44-7735-4CAB-9A35-1120623D0011}"/>
              </a:ext>
            </a:extLst>
          </p:cNvPr>
          <p:cNvSpPr/>
          <p:nvPr/>
        </p:nvSpPr>
        <p:spPr>
          <a:xfrm>
            <a:off x="4668087" y="5068662"/>
            <a:ext cx="1689885"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Oxidation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2FD2354E-BD81-440D-91A3-D0B84868F2B6}"/>
              </a:ext>
            </a:extLst>
          </p:cNvPr>
          <p:cNvSpPr/>
          <p:nvPr/>
        </p:nvSpPr>
        <p:spPr>
          <a:xfrm>
            <a:off x="5041628" y="3936963"/>
            <a:ext cx="167289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Reduction (–1)</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4313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484261-B4CE-4779-A003-496504D79354}"/>
              </a:ext>
            </a:extLst>
          </p:cNvPr>
          <p:cNvSpPr txBox="1"/>
          <p:nvPr/>
        </p:nvSpPr>
        <p:spPr>
          <a:xfrm>
            <a:off x="2454729" y="2201420"/>
            <a:ext cx="6096000" cy="2303708"/>
          </a:xfrm>
          <a:prstGeom prst="rect">
            <a:avLst/>
          </a:prstGeom>
          <a:noFill/>
        </p:spPr>
        <p:txBody>
          <a:bodyPr wrap="square">
            <a:spAutoFit/>
          </a:bodyPr>
          <a:lstStyle/>
          <a:p>
            <a:pPr>
              <a:lnSpc>
                <a:spcPct val="150000"/>
              </a:lnSpc>
              <a:spcAft>
                <a:spcPts val="800"/>
              </a:spcAft>
            </a:pPr>
            <a:r>
              <a:rPr lang="en-AU" sz="1600" dirty="0">
                <a:effectLst/>
                <a:latin typeface="Cambria Math" panose="02040503050406030204" pitchFamily="18" charset="0"/>
                <a:ea typeface="Calibri" panose="020F0502020204030204" pitchFamily="34" charset="0"/>
                <a:cs typeface="Times New Roman" panose="02020603050405020304" pitchFamily="18" charset="0"/>
              </a:rPr>
              <a:t>Reduced at a lower current → not in anode mud.</a:t>
            </a:r>
          </a:p>
          <a:p>
            <a:pPr>
              <a:lnSpc>
                <a:spcPct val="150000"/>
              </a:lnSpc>
              <a:spcAft>
                <a:spcPts val="800"/>
              </a:spcAft>
            </a:pPr>
            <a:r>
              <a:rPr lang="en-AU" sz="1600" dirty="0">
                <a:latin typeface="Cambria Math" panose="02040503050406030204" pitchFamily="18" charset="0"/>
                <a:ea typeface="Calibri" panose="020F0502020204030204" pitchFamily="34" charset="0"/>
                <a:cs typeface="Times New Roman" panose="02020603050405020304" pitchFamily="18" charset="0"/>
              </a:rPr>
              <a:t>Reduced at a higher current </a:t>
            </a:r>
            <a:r>
              <a:rPr lang="en-AU" sz="1600" dirty="0">
                <a:effectLst/>
                <a:latin typeface="Cambria Math" panose="02040503050406030204" pitchFamily="18" charset="0"/>
                <a:ea typeface="Calibri" panose="020F0502020204030204" pitchFamily="34" charset="0"/>
                <a:cs typeface="Times New Roman" panose="02020603050405020304" pitchFamily="18" charset="0"/>
              </a:rPr>
              <a:t>→</a:t>
            </a:r>
            <a:r>
              <a:rPr lang="en-AU" sz="1600" dirty="0">
                <a:latin typeface="Cambria Math" panose="02040503050406030204" pitchFamily="18" charset="0"/>
                <a:ea typeface="Calibri" panose="020F0502020204030204" pitchFamily="34" charset="0"/>
                <a:cs typeface="Times New Roman" panose="02020603050405020304" pitchFamily="18" charset="0"/>
              </a:rPr>
              <a:t> in anode mud.</a:t>
            </a:r>
          </a:p>
          <a:p>
            <a:pPr>
              <a:lnSpc>
                <a:spcPct val="150000"/>
              </a:lnSpc>
              <a:spcAft>
                <a:spcPts val="800"/>
              </a:spcAft>
            </a:pPr>
            <a:endParaRPr lang="en-AU" sz="1600" dirty="0">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800"/>
              </a:spcAft>
            </a:pPr>
            <a:r>
              <a:rPr lang="en-AU" sz="1600" dirty="0">
                <a:latin typeface="Cambria Math" panose="02040503050406030204" pitchFamily="18" charset="0"/>
                <a:ea typeface="Calibri" panose="020F0502020204030204" pitchFamily="34" charset="0"/>
                <a:cs typeface="Times New Roman" panose="02020603050405020304" pitchFamily="18" charset="0"/>
              </a:rPr>
              <a:t>Oxidised at a higher current </a:t>
            </a:r>
            <a:r>
              <a:rPr lang="en-AU" sz="1600" dirty="0">
                <a:effectLst/>
                <a:latin typeface="Cambria Math" panose="02040503050406030204" pitchFamily="18" charset="0"/>
                <a:ea typeface="Calibri" panose="020F0502020204030204" pitchFamily="34" charset="0"/>
                <a:cs typeface="Times New Roman" panose="02020603050405020304" pitchFamily="18" charset="0"/>
              </a:rPr>
              <a:t>→ not in anode mud.</a:t>
            </a:r>
          </a:p>
          <a:p>
            <a:pPr>
              <a:lnSpc>
                <a:spcPct val="150000"/>
              </a:lnSpc>
              <a:spcAft>
                <a:spcPts val="800"/>
              </a:spcAft>
            </a:pPr>
            <a:r>
              <a:rPr lang="en-AU" sz="1600" dirty="0">
                <a:latin typeface="Cambria Math" panose="02040503050406030204" pitchFamily="18" charset="0"/>
                <a:ea typeface="Calibri" panose="020F0502020204030204" pitchFamily="34" charset="0"/>
                <a:cs typeface="Times New Roman" panose="02020603050405020304" pitchFamily="18" charset="0"/>
              </a:rPr>
              <a:t>Oxidised at a lower current </a:t>
            </a:r>
            <a:r>
              <a:rPr lang="en-AU" sz="1600" dirty="0">
                <a:effectLst/>
                <a:latin typeface="Cambria Math" panose="02040503050406030204" pitchFamily="18" charset="0"/>
                <a:ea typeface="Calibri" panose="020F0502020204030204" pitchFamily="34" charset="0"/>
                <a:cs typeface="Times New Roman" panose="02020603050405020304" pitchFamily="18" charset="0"/>
              </a:rPr>
              <a:t>→ in anode mud.</a:t>
            </a:r>
            <a:endParaRPr lang="en-AU" sz="1600" dirty="0">
              <a:latin typeface="Cambria Math"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854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08F1EA-5EA0-4E4D-A2D9-F04995F1E097}"/>
              </a:ext>
            </a:extLst>
          </p:cNvPr>
          <p:cNvSpPr/>
          <p:nvPr/>
        </p:nvSpPr>
        <p:spPr>
          <a:xfrm>
            <a:off x="4027837" y="2967335"/>
            <a:ext cx="383470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H</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O</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(aq)</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 + H</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O</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(aq)</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 → 2H</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O</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 (l)</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 + O</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2 (g)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B1914E4-80B2-4509-A793-B5CB312C4276}"/>
              </a:ext>
            </a:extLst>
          </p:cNvPr>
          <p:cNvSpPr/>
          <p:nvPr/>
        </p:nvSpPr>
        <p:spPr>
          <a:xfrm>
            <a:off x="4062191" y="3429000"/>
            <a:ext cx="31290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A3A6359-A227-4FE6-B8E3-FF44ECDEC19D}"/>
              </a:ext>
            </a:extLst>
          </p:cNvPr>
          <p:cNvSpPr/>
          <p:nvPr/>
        </p:nvSpPr>
        <p:spPr>
          <a:xfrm>
            <a:off x="4222213" y="3428999"/>
            <a:ext cx="428322"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80E047B-B95C-4A99-B97E-9C84DB6F709C}"/>
              </a:ext>
            </a:extLst>
          </p:cNvPr>
          <p:cNvSpPr/>
          <p:nvPr/>
        </p:nvSpPr>
        <p:spPr>
          <a:xfrm>
            <a:off x="5112321" y="3428999"/>
            <a:ext cx="31290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55F405DA-DEB4-4308-97FC-BBA650CC8F7B}"/>
              </a:ext>
            </a:extLst>
          </p:cNvPr>
          <p:cNvSpPr/>
          <p:nvPr/>
        </p:nvSpPr>
        <p:spPr>
          <a:xfrm>
            <a:off x="5289650" y="3428998"/>
            <a:ext cx="428322"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B830643-BD51-46BC-8D35-B07D7BA087AC}"/>
              </a:ext>
            </a:extLst>
          </p:cNvPr>
          <p:cNvSpPr/>
          <p:nvPr/>
        </p:nvSpPr>
        <p:spPr>
          <a:xfrm>
            <a:off x="6325813" y="3428997"/>
            <a:ext cx="31290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1EBB4F8-63A6-4303-8402-D68819323343}"/>
              </a:ext>
            </a:extLst>
          </p:cNvPr>
          <p:cNvSpPr/>
          <p:nvPr/>
        </p:nvSpPr>
        <p:spPr>
          <a:xfrm>
            <a:off x="6504161" y="3428996"/>
            <a:ext cx="428322"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–2</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4CDC247-A752-4E0D-AC14-F1B9E5205668}"/>
              </a:ext>
            </a:extLst>
          </p:cNvPr>
          <p:cNvSpPr/>
          <p:nvPr/>
        </p:nvSpPr>
        <p:spPr>
          <a:xfrm>
            <a:off x="7185105" y="3428995"/>
            <a:ext cx="31290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0</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5FDEEDC1-0691-452B-9FC1-13B94BFCAF31}"/>
              </a:ext>
            </a:extLst>
          </p:cNvPr>
          <p:cNvCxnSpPr>
            <a:cxnSpLocks/>
          </p:cNvCxnSpPr>
          <p:nvPr/>
        </p:nvCxnSpPr>
        <p:spPr>
          <a:xfrm>
            <a:off x="4218644" y="3346847"/>
            <a:ext cx="0" cy="2626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B729969B-F015-4D2A-BE81-E923E84DEDB0}"/>
              </a:ext>
            </a:extLst>
          </p:cNvPr>
          <p:cNvCxnSpPr>
            <a:cxnSpLocks/>
          </p:cNvCxnSpPr>
          <p:nvPr/>
        </p:nvCxnSpPr>
        <p:spPr>
          <a:xfrm>
            <a:off x="4440362" y="3346847"/>
            <a:ext cx="0" cy="2626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44B4C9D4-0E20-452F-828F-5B076F916007}"/>
              </a:ext>
            </a:extLst>
          </p:cNvPr>
          <p:cNvCxnSpPr>
            <a:cxnSpLocks/>
          </p:cNvCxnSpPr>
          <p:nvPr/>
        </p:nvCxnSpPr>
        <p:spPr>
          <a:xfrm>
            <a:off x="5268751" y="3346847"/>
            <a:ext cx="0" cy="2626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7C8AD634-AA26-4F18-BE9B-4DB1BDC4A73A}"/>
              </a:ext>
            </a:extLst>
          </p:cNvPr>
          <p:cNvCxnSpPr>
            <a:cxnSpLocks/>
          </p:cNvCxnSpPr>
          <p:nvPr/>
        </p:nvCxnSpPr>
        <p:spPr>
          <a:xfrm>
            <a:off x="5503303" y="3346847"/>
            <a:ext cx="0" cy="2626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C848BB4A-E33A-41B3-B15F-B3E175D22315}"/>
              </a:ext>
            </a:extLst>
          </p:cNvPr>
          <p:cNvCxnSpPr>
            <a:cxnSpLocks/>
          </p:cNvCxnSpPr>
          <p:nvPr/>
        </p:nvCxnSpPr>
        <p:spPr>
          <a:xfrm>
            <a:off x="6480788" y="3346847"/>
            <a:ext cx="0" cy="2626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F4EA5C50-8A88-4755-9A43-F653AF8825AA}"/>
              </a:ext>
            </a:extLst>
          </p:cNvPr>
          <p:cNvCxnSpPr>
            <a:cxnSpLocks/>
          </p:cNvCxnSpPr>
          <p:nvPr/>
        </p:nvCxnSpPr>
        <p:spPr>
          <a:xfrm>
            <a:off x="6720106" y="3350788"/>
            <a:ext cx="0" cy="2626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ECC0ED94-ACB7-423E-8FAE-3AACE5346068}"/>
              </a:ext>
            </a:extLst>
          </p:cNvPr>
          <p:cNvCxnSpPr>
            <a:cxnSpLocks/>
          </p:cNvCxnSpPr>
          <p:nvPr/>
        </p:nvCxnSpPr>
        <p:spPr>
          <a:xfrm>
            <a:off x="7342789" y="3357932"/>
            <a:ext cx="0" cy="2626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Arc 24">
            <a:extLst>
              <a:ext uri="{FF2B5EF4-FFF2-40B4-BE49-F238E27FC236}">
                <a16:creationId xmlns:a16="http://schemas.microsoft.com/office/drawing/2014/main" id="{75B729DE-B30D-4B75-9A56-2FA892D79BD6}"/>
              </a:ext>
            </a:extLst>
          </p:cNvPr>
          <p:cNvSpPr/>
          <p:nvPr/>
        </p:nvSpPr>
        <p:spPr>
          <a:xfrm rot="8637870">
            <a:off x="4139529" y="1650911"/>
            <a:ext cx="2945907" cy="2799531"/>
          </a:xfrm>
          <a:prstGeom prst="arc">
            <a:avLst>
              <a:gd name="adj1" fmla="val 15133827"/>
              <a:gd name="adj2" fmla="val 1564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26" name="Isosceles Triangle 25">
            <a:extLst>
              <a:ext uri="{FF2B5EF4-FFF2-40B4-BE49-F238E27FC236}">
                <a16:creationId xmlns:a16="http://schemas.microsoft.com/office/drawing/2014/main" id="{6934F0A3-4EC8-4DDC-BDB0-D4548FFF167E}"/>
              </a:ext>
            </a:extLst>
          </p:cNvPr>
          <p:cNvSpPr/>
          <p:nvPr/>
        </p:nvSpPr>
        <p:spPr>
          <a:xfrm rot="2033249">
            <a:off x="6703088" y="3815234"/>
            <a:ext cx="98757" cy="9690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27" name="Arc 26">
            <a:extLst>
              <a:ext uri="{FF2B5EF4-FFF2-40B4-BE49-F238E27FC236}">
                <a16:creationId xmlns:a16="http://schemas.microsoft.com/office/drawing/2014/main" id="{D7C09790-15A5-4CB5-B2DC-A97C7ED6F0CB}"/>
              </a:ext>
            </a:extLst>
          </p:cNvPr>
          <p:cNvSpPr/>
          <p:nvPr/>
        </p:nvSpPr>
        <p:spPr>
          <a:xfrm rot="14157871" flipV="1">
            <a:off x="4958856" y="2790284"/>
            <a:ext cx="2945907" cy="2799531"/>
          </a:xfrm>
          <a:prstGeom prst="arc">
            <a:avLst>
              <a:gd name="adj1" fmla="val 17265623"/>
              <a:gd name="adj2" fmla="val 57009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29" name="Isosceles Triangle 28">
            <a:extLst>
              <a:ext uri="{FF2B5EF4-FFF2-40B4-BE49-F238E27FC236}">
                <a16:creationId xmlns:a16="http://schemas.microsoft.com/office/drawing/2014/main" id="{4BC28EFE-46E1-4691-A0FD-0E6929A8EC38}"/>
              </a:ext>
            </a:extLst>
          </p:cNvPr>
          <p:cNvSpPr/>
          <p:nvPr/>
        </p:nvSpPr>
        <p:spPr>
          <a:xfrm rot="19057108" flipV="1">
            <a:off x="7257538" y="3049690"/>
            <a:ext cx="98757" cy="9690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0" name="Rectangle 29">
            <a:extLst>
              <a:ext uri="{FF2B5EF4-FFF2-40B4-BE49-F238E27FC236}">
                <a16:creationId xmlns:a16="http://schemas.microsoft.com/office/drawing/2014/main" id="{A9BF3D3C-CE5D-40FD-B438-E9FD2DFF2632}"/>
              </a:ext>
            </a:extLst>
          </p:cNvPr>
          <p:cNvSpPr/>
          <p:nvPr/>
        </p:nvSpPr>
        <p:spPr>
          <a:xfrm>
            <a:off x="4666763" y="4389359"/>
            <a:ext cx="16898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Oxidation (+1)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CF2A60BA-5FBD-44D7-AC08-F590F3C2F8F6}"/>
              </a:ext>
            </a:extLst>
          </p:cNvPr>
          <p:cNvSpPr/>
          <p:nvPr/>
        </p:nvSpPr>
        <p:spPr>
          <a:xfrm>
            <a:off x="5549827" y="2270712"/>
            <a:ext cx="167289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Reduction (–1)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D601C24D-A798-4F8A-8290-A226BA5D2AFB}"/>
              </a:ext>
            </a:extLst>
          </p:cNvPr>
          <p:cNvSpPr/>
          <p:nvPr/>
        </p:nvSpPr>
        <p:spPr>
          <a:xfrm>
            <a:off x="8252678" y="4266076"/>
            <a:ext cx="359239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Cu</a:t>
            </a:r>
            <a:r>
              <a:rPr lang="en-AU" sz="1800" baseline="30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 + Cu</a:t>
            </a:r>
            <a:r>
              <a:rPr lang="en-AU" sz="1800" baseline="30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(aq)</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 → Cu</a:t>
            </a:r>
            <a:r>
              <a:rPr lang="en-AU" sz="1800" baseline="30000" dirty="0">
                <a:effectLst/>
                <a:latin typeface="Cambria Math" panose="02040503050406030204" pitchFamily="18" charset="0"/>
                <a:ea typeface="DengXian" panose="02010600030101010101" pitchFamily="2" charset="-122"/>
                <a:cs typeface="Times New Roman" panose="02020603050405020304" pitchFamily="18" charset="0"/>
              </a:rPr>
              <a:t>2+</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baseline="-25000" dirty="0">
                <a:latin typeface="Cambria Math" panose="02040503050406030204" pitchFamily="18" charset="0"/>
                <a:ea typeface="DengXian" panose="02010600030101010101" pitchFamily="2" charset="-122"/>
                <a:cs typeface="Times New Roman" panose="02020603050405020304" pitchFamily="18" charset="0"/>
              </a:rPr>
              <a:t>aq</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a:t>
            </a:r>
            <a:r>
              <a:rPr lang="en-AU" sz="1800" dirty="0">
                <a:effectLst/>
                <a:latin typeface="Cambria Math" panose="02040503050406030204" pitchFamily="18" charset="0"/>
                <a:ea typeface="DengXian" panose="02010600030101010101" pitchFamily="2" charset="-122"/>
                <a:cs typeface="Times New Roman" panose="02020603050405020304" pitchFamily="18" charset="0"/>
              </a:rPr>
              <a:t> + Cu</a:t>
            </a:r>
            <a:r>
              <a:rPr lang="en-AU" sz="1800" baseline="-25000" dirty="0">
                <a:effectLst/>
                <a:latin typeface="Cambria Math" panose="02040503050406030204" pitchFamily="18" charset="0"/>
                <a:ea typeface="DengXian" panose="02010600030101010101" pitchFamily="2" charset="-122"/>
                <a:cs typeface="Times New Roman" panose="02020603050405020304" pitchFamily="18" charset="0"/>
              </a:rPr>
              <a:t> (s)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Arc 33">
            <a:extLst>
              <a:ext uri="{FF2B5EF4-FFF2-40B4-BE49-F238E27FC236}">
                <a16:creationId xmlns:a16="http://schemas.microsoft.com/office/drawing/2014/main" id="{2484340E-BD6B-45FC-9A2C-D9FE96B40354}"/>
              </a:ext>
            </a:extLst>
          </p:cNvPr>
          <p:cNvSpPr/>
          <p:nvPr/>
        </p:nvSpPr>
        <p:spPr>
          <a:xfrm rot="9724859">
            <a:off x="8041079" y="2647119"/>
            <a:ext cx="2945907" cy="2799531"/>
          </a:xfrm>
          <a:prstGeom prst="arc">
            <a:avLst>
              <a:gd name="adj1" fmla="val 15133827"/>
              <a:gd name="adj2" fmla="val 1973235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35" name="Isosceles Triangle 34">
            <a:extLst>
              <a:ext uri="{FF2B5EF4-FFF2-40B4-BE49-F238E27FC236}">
                <a16:creationId xmlns:a16="http://schemas.microsoft.com/office/drawing/2014/main" id="{9EC17D98-7B3E-4FA0-A6C1-45E6103985D5}"/>
              </a:ext>
            </a:extLst>
          </p:cNvPr>
          <p:cNvSpPr/>
          <p:nvPr/>
        </p:nvSpPr>
        <p:spPr>
          <a:xfrm rot="3216549">
            <a:off x="10310889" y="5118798"/>
            <a:ext cx="98757" cy="9690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6" name="Arc 35">
            <a:extLst>
              <a:ext uri="{FF2B5EF4-FFF2-40B4-BE49-F238E27FC236}">
                <a16:creationId xmlns:a16="http://schemas.microsoft.com/office/drawing/2014/main" id="{61A98368-6523-4A31-BD05-D1C0E97D19CA}"/>
              </a:ext>
            </a:extLst>
          </p:cNvPr>
          <p:cNvSpPr/>
          <p:nvPr/>
        </p:nvSpPr>
        <p:spPr>
          <a:xfrm rot="14157871" flipV="1">
            <a:off x="8977175" y="4059385"/>
            <a:ext cx="2945907" cy="2799531"/>
          </a:xfrm>
          <a:prstGeom prst="arc">
            <a:avLst>
              <a:gd name="adj1" fmla="val 17265623"/>
              <a:gd name="adj2" fmla="val 57009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37" name="Isosceles Triangle 36">
            <a:extLst>
              <a:ext uri="{FF2B5EF4-FFF2-40B4-BE49-F238E27FC236}">
                <a16:creationId xmlns:a16="http://schemas.microsoft.com/office/drawing/2014/main" id="{E54F75A1-1617-4E89-944B-5B1700163683}"/>
              </a:ext>
            </a:extLst>
          </p:cNvPr>
          <p:cNvSpPr/>
          <p:nvPr/>
        </p:nvSpPr>
        <p:spPr>
          <a:xfrm rot="19057108" flipV="1">
            <a:off x="11275857" y="4318791"/>
            <a:ext cx="98757" cy="9690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8" name="Rectangle 37">
            <a:extLst>
              <a:ext uri="{FF2B5EF4-FFF2-40B4-BE49-F238E27FC236}">
                <a16:creationId xmlns:a16="http://schemas.microsoft.com/office/drawing/2014/main" id="{F85D5726-49E4-4F3A-BEEE-51EF32F08C5A}"/>
              </a:ext>
            </a:extLst>
          </p:cNvPr>
          <p:cNvSpPr/>
          <p:nvPr/>
        </p:nvSpPr>
        <p:spPr>
          <a:xfrm>
            <a:off x="8692821" y="5330354"/>
            <a:ext cx="168988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Oxidation (+1)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EB1E96A2-A7BF-439D-8833-7F73773C925A}"/>
              </a:ext>
            </a:extLst>
          </p:cNvPr>
          <p:cNvSpPr/>
          <p:nvPr/>
        </p:nvSpPr>
        <p:spPr>
          <a:xfrm>
            <a:off x="9563035" y="3538897"/>
            <a:ext cx="1672894"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Reduction (–1)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61AC34CB-BA98-4D79-A1FB-D7B7932881ED}"/>
              </a:ext>
            </a:extLst>
          </p:cNvPr>
          <p:cNvSpPr/>
          <p:nvPr/>
        </p:nvSpPr>
        <p:spPr>
          <a:xfrm>
            <a:off x="8347148" y="4729151"/>
            <a:ext cx="31290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E8F539DA-025E-4AFC-8E4E-F1A11CCBEB83}"/>
              </a:ext>
            </a:extLst>
          </p:cNvPr>
          <p:cNvSpPr/>
          <p:nvPr/>
        </p:nvSpPr>
        <p:spPr>
          <a:xfrm>
            <a:off x="9319558" y="4729151"/>
            <a:ext cx="31290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BA425447-27D6-47CC-ADB0-D1C11FE68FFA}"/>
              </a:ext>
            </a:extLst>
          </p:cNvPr>
          <p:cNvSpPr/>
          <p:nvPr/>
        </p:nvSpPr>
        <p:spPr>
          <a:xfrm>
            <a:off x="9471958" y="4881551"/>
            <a:ext cx="312906" cy="463075"/>
          </a:xfrm>
          <a:prstGeom prst="rect">
            <a:avLst/>
          </a:prstGeom>
          <a:noFill/>
        </p:spPr>
        <p:txBody>
          <a:bodyPr wrap="none" lIns="91440" tIns="45720" rIns="91440" bIns="45720">
            <a:spAutoFit/>
          </a:bodyPr>
          <a:lstStyle/>
          <a:p>
            <a:pPr>
              <a:lnSpc>
                <a:spcPct val="150000"/>
              </a:lnSpc>
              <a:spcAft>
                <a:spcPts val="800"/>
              </a:spcAft>
            </a:pPr>
            <a:r>
              <a:rPr lang="en-AU" sz="1800" dirty="0">
                <a:effectLst/>
                <a:latin typeface="Cambria Math" panose="02040503050406030204" pitchFamily="18" charset="0"/>
                <a:ea typeface="DengXian" panose="02010600030101010101" pitchFamily="2" charset="-122"/>
                <a:cs typeface="Times New Roman" panose="02020603050405020304" pitchFamily="18" charset="0"/>
              </a:rPr>
              <a:t>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259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73DC9E-2D08-44C9-AA24-1C994E19C74E}"/>
              </a:ext>
            </a:extLst>
          </p:cNvPr>
          <p:cNvPicPr>
            <a:picLocks noChangeAspect="1"/>
          </p:cNvPicPr>
          <p:nvPr/>
        </p:nvPicPr>
        <p:blipFill>
          <a:blip r:embed="rId2"/>
          <a:stretch>
            <a:fillRect/>
          </a:stretch>
        </p:blipFill>
        <p:spPr>
          <a:xfrm>
            <a:off x="549729" y="0"/>
            <a:ext cx="4928639" cy="6858000"/>
          </a:xfrm>
          <a:prstGeom prst="rect">
            <a:avLst/>
          </a:prstGeom>
        </p:spPr>
      </p:pic>
      <p:pic>
        <p:nvPicPr>
          <p:cNvPr id="9" name="Picture 8">
            <a:extLst>
              <a:ext uri="{FF2B5EF4-FFF2-40B4-BE49-F238E27FC236}">
                <a16:creationId xmlns:a16="http://schemas.microsoft.com/office/drawing/2014/main" id="{1EAB3976-0728-4DBC-9F42-88292C3A4C26}"/>
              </a:ext>
            </a:extLst>
          </p:cNvPr>
          <p:cNvPicPr>
            <a:picLocks noChangeAspect="1"/>
          </p:cNvPicPr>
          <p:nvPr/>
        </p:nvPicPr>
        <p:blipFill rotWithShape="1">
          <a:blip r:embed="rId3"/>
          <a:srcRect l="39626"/>
          <a:stretch/>
        </p:blipFill>
        <p:spPr>
          <a:xfrm>
            <a:off x="5437412" y="0"/>
            <a:ext cx="2189844" cy="4887686"/>
          </a:xfrm>
          <a:prstGeom prst="rect">
            <a:avLst/>
          </a:prstGeom>
        </p:spPr>
      </p:pic>
      <p:pic>
        <p:nvPicPr>
          <p:cNvPr id="11" name="Picture 10">
            <a:extLst>
              <a:ext uri="{FF2B5EF4-FFF2-40B4-BE49-F238E27FC236}">
                <a16:creationId xmlns:a16="http://schemas.microsoft.com/office/drawing/2014/main" id="{5069263C-982A-44E0-9065-33AE28CC3DEE}"/>
              </a:ext>
            </a:extLst>
          </p:cNvPr>
          <p:cNvPicPr>
            <a:picLocks noChangeAspect="1"/>
          </p:cNvPicPr>
          <p:nvPr/>
        </p:nvPicPr>
        <p:blipFill rotWithShape="1">
          <a:blip r:embed="rId4"/>
          <a:srcRect l="35675" t="20064" b="3008"/>
          <a:stretch/>
        </p:blipFill>
        <p:spPr>
          <a:xfrm>
            <a:off x="5323115" y="4909459"/>
            <a:ext cx="2325913" cy="1948542"/>
          </a:xfrm>
          <a:prstGeom prst="rect">
            <a:avLst/>
          </a:prstGeom>
        </p:spPr>
      </p:pic>
    </p:spTree>
    <p:extLst>
      <p:ext uri="{BB962C8B-B14F-4D97-AF65-F5344CB8AC3E}">
        <p14:creationId xmlns:p14="http://schemas.microsoft.com/office/powerpoint/2010/main" val="3032107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ED1A80B4-61F3-40F0-BCC1-C4611E5F0AE4}"/>
              </a:ext>
            </a:extLst>
          </p:cNvPr>
          <p:cNvSpPr/>
          <p:nvPr/>
        </p:nvSpPr>
        <p:spPr>
          <a:xfrm>
            <a:off x="2111828" y="3695700"/>
            <a:ext cx="5410200" cy="1333500"/>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a:p>
        </p:txBody>
      </p:sp>
      <p:sp>
        <p:nvSpPr>
          <p:cNvPr id="6" name="TextBox 5">
            <a:extLst>
              <a:ext uri="{FF2B5EF4-FFF2-40B4-BE49-F238E27FC236}">
                <a16:creationId xmlns:a16="http://schemas.microsoft.com/office/drawing/2014/main" id="{BE8370F6-056E-42D0-90F6-10175B8D7054}"/>
              </a:ext>
            </a:extLst>
          </p:cNvPr>
          <p:cNvSpPr txBox="1"/>
          <p:nvPr/>
        </p:nvSpPr>
        <p:spPr>
          <a:xfrm>
            <a:off x="5981700" y="4609823"/>
            <a:ext cx="544286"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16</a:t>
            </a:r>
            <a:r>
              <a:rPr lang="en-AU" sz="1800" baseline="30000" dirty="0">
                <a:solidFill>
                  <a:srgbClr val="000000"/>
                </a:solidFill>
                <a:effectLst/>
                <a:latin typeface="Cambria Math" panose="02040503050406030204" pitchFamily="18" charset="0"/>
                <a:ea typeface="Times New Roman" panose="02020603050405020304" pitchFamily="18" charset="0"/>
              </a:rPr>
              <a:t>o</a:t>
            </a:r>
            <a:endParaRPr lang="en-AU" sz="1800" dirty="0">
              <a:effectLst/>
              <a:latin typeface="Times New Roman" panose="02020603050405020304" pitchFamily="18" charset="0"/>
              <a:ea typeface="Times New Roman" panose="02020603050405020304" pitchFamily="18" charset="0"/>
            </a:endParaRPr>
          </a:p>
        </p:txBody>
      </p:sp>
      <p:sp>
        <p:nvSpPr>
          <p:cNvPr id="8" name="Right Triangle 7">
            <a:extLst>
              <a:ext uri="{FF2B5EF4-FFF2-40B4-BE49-F238E27FC236}">
                <a16:creationId xmlns:a16="http://schemas.microsoft.com/office/drawing/2014/main" id="{D745A959-16F1-42D2-B2DE-71C4CEACECC4}"/>
              </a:ext>
            </a:extLst>
          </p:cNvPr>
          <p:cNvSpPr/>
          <p:nvPr/>
        </p:nvSpPr>
        <p:spPr>
          <a:xfrm flipV="1">
            <a:off x="4158343" y="963386"/>
            <a:ext cx="1311728" cy="3227614"/>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a:p>
        </p:txBody>
      </p:sp>
      <p:sp>
        <p:nvSpPr>
          <p:cNvPr id="9" name="TextBox 8">
            <a:extLst>
              <a:ext uri="{FF2B5EF4-FFF2-40B4-BE49-F238E27FC236}">
                <a16:creationId xmlns:a16="http://schemas.microsoft.com/office/drawing/2014/main" id="{FC1067BF-9D04-4E17-A782-CB284C7DF562}"/>
              </a:ext>
            </a:extLst>
          </p:cNvPr>
          <p:cNvSpPr txBox="1"/>
          <p:nvPr/>
        </p:nvSpPr>
        <p:spPr>
          <a:xfrm>
            <a:off x="4087586" y="2933423"/>
            <a:ext cx="544286"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16</a:t>
            </a:r>
            <a:r>
              <a:rPr lang="en-AU" sz="1800" baseline="30000" dirty="0">
                <a:solidFill>
                  <a:srgbClr val="000000"/>
                </a:solidFill>
                <a:effectLst/>
                <a:latin typeface="Cambria Math" panose="02040503050406030204" pitchFamily="18" charset="0"/>
                <a:ea typeface="Times New Roman" panose="02020603050405020304" pitchFamily="18" charset="0"/>
              </a:rPr>
              <a:t>o</a:t>
            </a:r>
            <a:endParaRPr lang="en-AU"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9CD3A3B-6DC9-49A2-8C39-E94FDD5E152E}"/>
              </a:ext>
            </a:extLst>
          </p:cNvPr>
          <p:cNvSpPr txBox="1"/>
          <p:nvPr/>
        </p:nvSpPr>
        <p:spPr>
          <a:xfrm>
            <a:off x="4882242" y="2348316"/>
            <a:ext cx="544286"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F</a:t>
            </a:r>
            <a:r>
              <a:rPr lang="en-AU" baseline="-25000" dirty="0">
                <a:solidFill>
                  <a:srgbClr val="000000"/>
                </a:solidFill>
                <a:latin typeface="Cambria Math" panose="02040503050406030204" pitchFamily="18" charset="0"/>
                <a:ea typeface="Times New Roman" panose="02020603050405020304" pitchFamily="18" charset="0"/>
              </a:rPr>
              <a:t>N</a:t>
            </a:r>
            <a:endParaRPr lang="en-AU"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3ED36B84-4183-48BC-96E9-A696B3B430AC}"/>
              </a:ext>
            </a:extLst>
          </p:cNvPr>
          <p:cNvSpPr txBox="1"/>
          <p:nvPr/>
        </p:nvSpPr>
        <p:spPr>
          <a:xfrm>
            <a:off x="4542064" y="429986"/>
            <a:ext cx="544286"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F</a:t>
            </a:r>
            <a:r>
              <a:rPr lang="en-AU" sz="1800" baseline="-25000" dirty="0">
                <a:solidFill>
                  <a:srgbClr val="000000"/>
                </a:solidFill>
                <a:effectLst/>
                <a:latin typeface="Cambria Math" panose="02040503050406030204" pitchFamily="18" charset="0"/>
                <a:ea typeface="Times New Roman" panose="02020603050405020304" pitchFamily="18" charset="0"/>
              </a:rPr>
              <a:t>c</a:t>
            </a:r>
            <a:endParaRPr lang="en-AU" sz="1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6A1EC787-E420-41D2-86BA-6D5985E0E446}"/>
              </a:ext>
            </a:extLst>
          </p:cNvPr>
          <p:cNvSpPr txBox="1"/>
          <p:nvPr/>
        </p:nvSpPr>
        <p:spPr>
          <a:xfrm>
            <a:off x="3676650" y="2119439"/>
            <a:ext cx="544286"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W</a:t>
            </a:r>
            <a:endParaRPr lang="en-AU" sz="1800" dirty="0">
              <a:effectLst/>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3393E80F-B01D-4646-AFEA-2673EAE550D1}"/>
              </a:ext>
            </a:extLst>
          </p:cNvPr>
          <p:cNvSpPr/>
          <p:nvPr/>
        </p:nvSpPr>
        <p:spPr>
          <a:xfrm>
            <a:off x="4158343" y="963386"/>
            <a:ext cx="228600" cy="23948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a:p>
        </p:txBody>
      </p:sp>
      <p:sp>
        <p:nvSpPr>
          <p:cNvPr id="14" name="Rectangle 13">
            <a:extLst>
              <a:ext uri="{FF2B5EF4-FFF2-40B4-BE49-F238E27FC236}">
                <a16:creationId xmlns:a16="http://schemas.microsoft.com/office/drawing/2014/main" id="{E8E2E661-9CD4-46FD-ADBE-6F19F1E0BD38}"/>
              </a:ext>
            </a:extLst>
          </p:cNvPr>
          <p:cNvSpPr/>
          <p:nvPr/>
        </p:nvSpPr>
        <p:spPr>
          <a:xfrm>
            <a:off x="2111828" y="4789714"/>
            <a:ext cx="228600" cy="23948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a:p>
        </p:txBody>
      </p:sp>
      <p:sp>
        <p:nvSpPr>
          <p:cNvPr id="15" name="Right Triangle 14">
            <a:extLst>
              <a:ext uri="{FF2B5EF4-FFF2-40B4-BE49-F238E27FC236}">
                <a16:creationId xmlns:a16="http://schemas.microsoft.com/office/drawing/2014/main" id="{C01719E1-C069-46C8-A3A7-BD685D969DA0}"/>
              </a:ext>
            </a:extLst>
          </p:cNvPr>
          <p:cNvSpPr/>
          <p:nvPr/>
        </p:nvSpPr>
        <p:spPr>
          <a:xfrm flipH="1" flipV="1">
            <a:off x="7701650" y="2680329"/>
            <a:ext cx="3845378" cy="1012648"/>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a:p>
        </p:txBody>
      </p:sp>
      <p:sp>
        <p:nvSpPr>
          <p:cNvPr id="16" name="TextBox 15">
            <a:extLst>
              <a:ext uri="{FF2B5EF4-FFF2-40B4-BE49-F238E27FC236}">
                <a16:creationId xmlns:a16="http://schemas.microsoft.com/office/drawing/2014/main" id="{3FB9AD11-ACAA-46D1-AF43-27108855274F}"/>
              </a:ext>
            </a:extLst>
          </p:cNvPr>
          <p:cNvSpPr txBox="1"/>
          <p:nvPr/>
        </p:nvSpPr>
        <p:spPr>
          <a:xfrm>
            <a:off x="11070777" y="3113035"/>
            <a:ext cx="544286" cy="457754"/>
          </a:xfrm>
          <a:prstGeom prst="rect">
            <a:avLst/>
          </a:prstGeom>
          <a:noFill/>
        </p:spPr>
        <p:txBody>
          <a:bodyPr wrap="square">
            <a:spAutoFit/>
          </a:bodyPr>
          <a:lstStyle/>
          <a:p>
            <a:pPr>
              <a:lnSpc>
                <a:spcPct val="150000"/>
              </a:lnSpc>
            </a:pPr>
            <a:r>
              <a:rPr lang="en-AU" dirty="0">
                <a:solidFill>
                  <a:srgbClr val="000000"/>
                </a:solidFill>
                <a:latin typeface="Cambria Math" panose="02040503050406030204" pitchFamily="18" charset="0"/>
                <a:ea typeface="Times New Roman" panose="02020603050405020304" pitchFamily="18" charset="0"/>
              </a:rPr>
              <a:t>74</a:t>
            </a:r>
            <a:r>
              <a:rPr lang="en-AU" baseline="30000" dirty="0">
                <a:solidFill>
                  <a:srgbClr val="000000"/>
                </a:solidFill>
                <a:latin typeface="Cambria Math" panose="02040503050406030204" pitchFamily="18" charset="0"/>
                <a:ea typeface="Times New Roman" panose="02020603050405020304" pitchFamily="18" charset="0"/>
              </a:rPr>
              <a:t>o</a:t>
            </a:r>
            <a:endParaRPr lang="en-AU" sz="1800" dirty="0">
              <a:effectLst/>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ABA25846-E831-46A4-A4C0-7921544BF2F5}"/>
              </a:ext>
            </a:extLst>
          </p:cNvPr>
          <p:cNvSpPr/>
          <p:nvPr/>
        </p:nvSpPr>
        <p:spPr>
          <a:xfrm>
            <a:off x="11318428" y="2680329"/>
            <a:ext cx="228600" cy="23948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a:p>
        </p:txBody>
      </p:sp>
      <p:sp>
        <p:nvSpPr>
          <p:cNvPr id="18" name="TextBox 17">
            <a:extLst>
              <a:ext uri="{FF2B5EF4-FFF2-40B4-BE49-F238E27FC236}">
                <a16:creationId xmlns:a16="http://schemas.microsoft.com/office/drawing/2014/main" id="{C4F26249-267B-47C9-9EA9-E30EF545DD1E}"/>
              </a:ext>
            </a:extLst>
          </p:cNvPr>
          <p:cNvSpPr txBox="1"/>
          <p:nvPr/>
        </p:nvSpPr>
        <p:spPr>
          <a:xfrm>
            <a:off x="9293685" y="2122158"/>
            <a:ext cx="1651908"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F</a:t>
            </a:r>
            <a:r>
              <a:rPr lang="en-AU" sz="1800" baseline="-25000" dirty="0">
                <a:solidFill>
                  <a:srgbClr val="000000"/>
                </a:solidFill>
                <a:effectLst/>
                <a:latin typeface="Cambria Math" panose="02040503050406030204" pitchFamily="18" charset="0"/>
                <a:ea typeface="Times New Roman" panose="02020603050405020304" pitchFamily="18" charset="0"/>
              </a:rPr>
              <a:t>h</a:t>
            </a:r>
            <a:r>
              <a:rPr lang="en-AU" dirty="0">
                <a:solidFill>
                  <a:srgbClr val="000000"/>
                </a:solidFill>
                <a:latin typeface="Cambria Math" panose="02040503050406030204" pitchFamily="18" charset="0"/>
                <a:ea typeface="Times New Roman" panose="02020603050405020304" pitchFamily="18" charset="0"/>
              </a:rPr>
              <a:t>(horizontal)</a:t>
            </a:r>
            <a:endParaRPr lang="en-AU" sz="18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4FA01E3C-5344-400D-B588-76494A4FACFA}"/>
              </a:ext>
            </a:extLst>
          </p:cNvPr>
          <p:cNvSpPr txBox="1"/>
          <p:nvPr/>
        </p:nvSpPr>
        <p:spPr>
          <a:xfrm>
            <a:off x="9241976" y="3186653"/>
            <a:ext cx="623208" cy="457754"/>
          </a:xfrm>
          <a:prstGeom prst="rect">
            <a:avLst/>
          </a:prstGeom>
          <a:noFill/>
        </p:spPr>
        <p:txBody>
          <a:bodyPr wrap="square">
            <a:spAutoFit/>
          </a:bodyPr>
          <a:lstStyle/>
          <a:p>
            <a:pPr>
              <a:lnSpc>
                <a:spcPct val="150000"/>
              </a:lnSpc>
            </a:pPr>
            <a:r>
              <a:rPr lang="en-AU" sz="1800" dirty="0">
                <a:solidFill>
                  <a:srgbClr val="000000"/>
                </a:solidFill>
                <a:effectLst/>
                <a:latin typeface="Cambria Math" panose="02040503050406030204" pitchFamily="18" charset="0"/>
                <a:ea typeface="Times New Roman" panose="02020603050405020304" pitchFamily="18" charset="0"/>
              </a:rPr>
              <a:t>185</a:t>
            </a:r>
            <a:endParaRPr lang="en-A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59092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E1500D-96B4-41E7-8BCA-1964A4304C22}"/>
              </a:ext>
            </a:extLst>
          </p:cNvPr>
          <p:cNvSpPr/>
          <p:nvPr/>
        </p:nvSpPr>
        <p:spPr>
          <a:xfrm>
            <a:off x="2242458" y="1322615"/>
            <a:ext cx="6770914" cy="3325586"/>
          </a:xfrm>
          <a:prstGeom prst="rect">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1783D756-E6CF-4EBE-A5D7-E6745C085984}"/>
              </a:ext>
            </a:extLst>
          </p:cNvPr>
          <p:cNvSpPr/>
          <p:nvPr/>
        </p:nvSpPr>
        <p:spPr>
          <a:xfrm>
            <a:off x="5509636" y="1969089"/>
            <a:ext cx="2590800" cy="1981200"/>
          </a:xfrm>
          <a:prstGeom prst="ellipse">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7" name="Oval 6">
            <a:extLst>
              <a:ext uri="{FF2B5EF4-FFF2-40B4-BE49-F238E27FC236}">
                <a16:creationId xmlns:a16="http://schemas.microsoft.com/office/drawing/2014/main" id="{8A340086-8E31-4149-A5D4-2B6DDC598A22}"/>
              </a:ext>
            </a:extLst>
          </p:cNvPr>
          <p:cNvSpPr/>
          <p:nvPr/>
        </p:nvSpPr>
        <p:spPr>
          <a:xfrm>
            <a:off x="3185533" y="1969089"/>
            <a:ext cx="2590800" cy="1981200"/>
          </a:xfrm>
          <a:prstGeom prst="ellipse">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8" name="Oval 7">
            <a:extLst>
              <a:ext uri="{FF2B5EF4-FFF2-40B4-BE49-F238E27FC236}">
                <a16:creationId xmlns:a16="http://schemas.microsoft.com/office/drawing/2014/main" id="{1ED3726B-E7EB-4DB1-8CBB-A6278FAABA4A}"/>
              </a:ext>
            </a:extLst>
          </p:cNvPr>
          <p:cNvSpPr/>
          <p:nvPr/>
        </p:nvSpPr>
        <p:spPr>
          <a:xfrm>
            <a:off x="5830765" y="2159589"/>
            <a:ext cx="2269671" cy="1594757"/>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9" name="Oval 8">
            <a:extLst>
              <a:ext uri="{FF2B5EF4-FFF2-40B4-BE49-F238E27FC236}">
                <a16:creationId xmlns:a16="http://schemas.microsoft.com/office/drawing/2014/main" id="{EEB6B540-C470-42C0-A067-6459DE453D26}"/>
              </a:ext>
            </a:extLst>
          </p:cNvPr>
          <p:cNvSpPr/>
          <p:nvPr/>
        </p:nvSpPr>
        <p:spPr>
          <a:xfrm>
            <a:off x="3185534" y="2159588"/>
            <a:ext cx="2269671" cy="1594757"/>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0" name="Rectangle 9">
            <a:extLst>
              <a:ext uri="{FF2B5EF4-FFF2-40B4-BE49-F238E27FC236}">
                <a16:creationId xmlns:a16="http://schemas.microsoft.com/office/drawing/2014/main" id="{CCB2A519-80E5-46C9-83F0-FE50564DE1B2}"/>
              </a:ext>
            </a:extLst>
          </p:cNvPr>
          <p:cNvSpPr/>
          <p:nvPr/>
        </p:nvSpPr>
        <p:spPr>
          <a:xfrm>
            <a:off x="3185532" y="2650518"/>
            <a:ext cx="315307" cy="612895"/>
          </a:xfrm>
          <a:prstGeom prst="rect">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0DB80CE3-5CC9-4A9D-928B-34ECF8ECBFCF}"/>
              </a:ext>
            </a:extLst>
          </p:cNvPr>
          <p:cNvSpPr/>
          <p:nvPr/>
        </p:nvSpPr>
        <p:spPr>
          <a:xfrm>
            <a:off x="7877804" y="2650517"/>
            <a:ext cx="315307" cy="612895"/>
          </a:xfrm>
          <a:prstGeom prst="rect">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92715408-CF43-4DA1-9255-860E031F740A}"/>
              </a:ext>
            </a:extLst>
          </p:cNvPr>
          <p:cNvSpPr/>
          <p:nvPr/>
        </p:nvSpPr>
        <p:spPr>
          <a:xfrm>
            <a:off x="3185532" y="2720361"/>
            <a:ext cx="1088760" cy="473206"/>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FF0000"/>
                </a:solidFill>
                <a:effectLst/>
                <a:latin typeface="Matura MT Script Capitals" panose="03020802060602070202" pitchFamily="66" charset="0"/>
                <a:ea typeface="DengXian" panose="02010600030101010101" pitchFamily="2" charset="-122"/>
                <a:cs typeface="Times New Roman" panose="02020603050405020304" pitchFamily="18" charset="0"/>
              </a:rPr>
              <a:t>Cannibal</a:t>
            </a:r>
            <a:endParaRPr lang="en-AU" sz="1800" dirty="0">
              <a:solidFill>
                <a:srgbClr val="FF0000"/>
              </a:solidFill>
              <a:effectLst/>
              <a:latin typeface="Matura MT Script Capitals" panose="03020802060602070202" pitchFamily="66"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D67A99F1-70A8-4961-A911-08B98D9B4E30}"/>
              </a:ext>
            </a:extLst>
          </p:cNvPr>
          <p:cNvSpPr/>
          <p:nvPr/>
        </p:nvSpPr>
        <p:spPr>
          <a:xfrm>
            <a:off x="7329071" y="2720361"/>
            <a:ext cx="771365" cy="473206"/>
          </a:xfrm>
          <a:prstGeom prst="rect">
            <a:avLst/>
          </a:prstGeom>
          <a:noFill/>
        </p:spPr>
        <p:txBody>
          <a:bodyPr wrap="none" lIns="91440" tIns="45720" rIns="91440" bIns="45720">
            <a:spAutoFit/>
          </a:bodyPr>
          <a:lstStyle/>
          <a:p>
            <a:pPr>
              <a:lnSpc>
                <a:spcPct val="150000"/>
              </a:lnSpc>
              <a:spcAft>
                <a:spcPts val="800"/>
              </a:spcAft>
            </a:pPr>
            <a:r>
              <a:rPr lang="en-AU" sz="1800" dirty="0">
                <a:solidFill>
                  <a:srgbClr val="FF0000"/>
                </a:solidFill>
                <a:effectLst/>
                <a:latin typeface="Matura MT Script Capitals" panose="03020802060602070202" pitchFamily="66" charset="0"/>
                <a:ea typeface="DengXian" panose="02010600030101010101" pitchFamily="2" charset="-122"/>
                <a:cs typeface="Times New Roman" panose="02020603050405020304" pitchFamily="18" charset="0"/>
              </a:rPr>
              <a:t>Carib</a:t>
            </a:r>
            <a:endParaRPr lang="en-AU" sz="1800" dirty="0">
              <a:solidFill>
                <a:srgbClr val="FF0000"/>
              </a:solidFill>
              <a:effectLst/>
              <a:latin typeface="Matura MT Script Capitals" panose="03020802060602070202" pitchFamily="66" charset="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BE2D2357-58CF-4451-8441-1B7061A8F6E7}"/>
              </a:ext>
            </a:extLst>
          </p:cNvPr>
          <p:cNvCxnSpPr>
            <a:cxnSpLocks/>
          </p:cNvCxnSpPr>
          <p:nvPr/>
        </p:nvCxnSpPr>
        <p:spPr>
          <a:xfrm>
            <a:off x="5492449" y="2418893"/>
            <a:ext cx="71558" cy="163381"/>
          </a:xfrm>
          <a:prstGeom prst="line">
            <a:avLst/>
          </a:prstGeom>
          <a:ln cap="rnd" cmpd="sng">
            <a:solidFill>
              <a:schemeClr val="bg1"/>
            </a:solidFill>
            <a:miter lim="800000"/>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ED88DB65-3A87-4B9B-ABD6-1321EBF4D27E}"/>
              </a:ext>
            </a:extLst>
          </p:cNvPr>
          <p:cNvCxnSpPr>
            <a:cxnSpLocks/>
          </p:cNvCxnSpPr>
          <p:nvPr/>
        </p:nvCxnSpPr>
        <p:spPr>
          <a:xfrm flipV="1">
            <a:off x="5528228" y="3290691"/>
            <a:ext cx="71558" cy="163381"/>
          </a:xfrm>
          <a:prstGeom prst="line">
            <a:avLst/>
          </a:prstGeom>
          <a:ln cap="rnd">
            <a:solidFill>
              <a:schemeClr val="bg1"/>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F1AC4F32-F2DD-4A0C-B03C-1D9F42BA50E4}"/>
              </a:ext>
            </a:extLst>
          </p:cNvPr>
          <p:cNvCxnSpPr/>
          <p:nvPr/>
        </p:nvCxnSpPr>
        <p:spPr>
          <a:xfrm flipH="1">
            <a:off x="5704288" y="2491810"/>
            <a:ext cx="21081" cy="97979"/>
          </a:xfrm>
          <a:prstGeom prst="line">
            <a:avLst/>
          </a:prstGeom>
          <a:ln cap="rnd">
            <a:solidFill>
              <a:schemeClr val="bg1"/>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36B54199-8790-4701-B9C0-556E042EA917}"/>
              </a:ext>
            </a:extLst>
          </p:cNvPr>
          <p:cNvCxnSpPr>
            <a:cxnSpLocks/>
          </p:cNvCxnSpPr>
          <p:nvPr/>
        </p:nvCxnSpPr>
        <p:spPr>
          <a:xfrm flipH="1" flipV="1">
            <a:off x="5714828" y="3323391"/>
            <a:ext cx="21081" cy="97979"/>
          </a:xfrm>
          <a:prstGeom prst="line">
            <a:avLst/>
          </a:prstGeom>
          <a:ln cap="rnd">
            <a:solidFill>
              <a:schemeClr val="bg1"/>
            </a:solidFill>
          </a:ln>
        </p:spPr>
        <p:style>
          <a:lnRef idx="3">
            <a:schemeClr val="dk1"/>
          </a:lnRef>
          <a:fillRef idx="0">
            <a:schemeClr val="dk1"/>
          </a:fillRef>
          <a:effectRef idx="2">
            <a:schemeClr val="dk1"/>
          </a:effectRef>
          <a:fontRef idx="minor">
            <a:schemeClr val="tx1"/>
          </a:fontRef>
        </p:style>
      </p:cxnSp>
      <p:pic>
        <p:nvPicPr>
          <p:cNvPr id="21" name="Picture 20">
            <a:extLst>
              <a:ext uri="{FF2B5EF4-FFF2-40B4-BE49-F238E27FC236}">
                <a16:creationId xmlns:a16="http://schemas.microsoft.com/office/drawing/2014/main" id="{409E288E-1F83-4B4E-8C38-146A8C4B52F8}"/>
              </a:ext>
            </a:extLst>
          </p:cNvPr>
          <p:cNvPicPr>
            <a:picLocks noChangeAspect="1"/>
          </p:cNvPicPr>
          <p:nvPr/>
        </p:nvPicPr>
        <p:blipFill>
          <a:blip r:embed="rId2"/>
          <a:stretch>
            <a:fillRect/>
          </a:stretch>
        </p:blipFill>
        <p:spPr>
          <a:xfrm flipH="1">
            <a:off x="7715072" y="3754339"/>
            <a:ext cx="287801" cy="542988"/>
          </a:xfrm>
          <a:prstGeom prst="rect">
            <a:avLst/>
          </a:prstGeom>
        </p:spPr>
      </p:pic>
      <p:pic>
        <p:nvPicPr>
          <p:cNvPr id="24" name="Picture 23">
            <a:extLst>
              <a:ext uri="{FF2B5EF4-FFF2-40B4-BE49-F238E27FC236}">
                <a16:creationId xmlns:a16="http://schemas.microsoft.com/office/drawing/2014/main" id="{429FBEB8-F84E-4549-B825-2721ED42D370}"/>
              </a:ext>
            </a:extLst>
          </p:cNvPr>
          <p:cNvPicPr>
            <a:picLocks noChangeAspect="1"/>
          </p:cNvPicPr>
          <p:nvPr/>
        </p:nvPicPr>
        <p:blipFill>
          <a:blip r:embed="rId2"/>
          <a:stretch>
            <a:fillRect/>
          </a:stretch>
        </p:blipFill>
        <p:spPr>
          <a:xfrm flipH="1">
            <a:off x="3213038" y="3730661"/>
            <a:ext cx="287801" cy="542988"/>
          </a:xfrm>
          <a:prstGeom prst="rect">
            <a:avLst/>
          </a:prstGeom>
        </p:spPr>
      </p:pic>
    </p:spTree>
    <p:extLst>
      <p:ext uri="{BB962C8B-B14F-4D97-AF65-F5344CB8AC3E}">
        <p14:creationId xmlns:p14="http://schemas.microsoft.com/office/powerpoint/2010/main" val="3290613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A8D305-5B19-46B6-9430-956C256945F4}"/>
              </a:ext>
            </a:extLst>
          </p:cNvPr>
          <p:cNvPicPr>
            <a:picLocks noChangeAspect="1"/>
          </p:cNvPicPr>
          <p:nvPr/>
        </p:nvPicPr>
        <p:blipFill>
          <a:blip r:embed="rId2"/>
          <a:stretch>
            <a:fillRect/>
          </a:stretch>
        </p:blipFill>
        <p:spPr>
          <a:xfrm>
            <a:off x="2490107" y="690173"/>
            <a:ext cx="7211786" cy="5477654"/>
          </a:xfrm>
          <a:prstGeom prst="rect">
            <a:avLst/>
          </a:prstGeom>
        </p:spPr>
      </p:pic>
    </p:spTree>
    <p:extLst>
      <p:ext uri="{BB962C8B-B14F-4D97-AF65-F5344CB8AC3E}">
        <p14:creationId xmlns:p14="http://schemas.microsoft.com/office/powerpoint/2010/main" val="3659823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5497B8-F28A-4A21-B9C2-87EA7116633C}"/>
              </a:ext>
            </a:extLst>
          </p:cNvPr>
          <p:cNvSpPr/>
          <p:nvPr/>
        </p:nvSpPr>
        <p:spPr>
          <a:xfrm>
            <a:off x="71549" y="213247"/>
            <a:ext cx="1380891"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Paragraph 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C0E259F7-7634-4CD4-9D33-589A9C6E1C1D}"/>
              </a:ext>
            </a:extLst>
          </p:cNvPr>
          <p:cNvSpPr/>
          <p:nvPr/>
        </p:nvSpPr>
        <p:spPr>
          <a:xfrm>
            <a:off x="71548" y="675890"/>
            <a:ext cx="138089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Paragraph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7891F6A5-5C43-4E82-AE49-F3046A4443DA}"/>
              </a:ext>
            </a:extLst>
          </p:cNvPr>
          <p:cNvSpPr/>
          <p:nvPr/>
        </p:nvSpPr>
        <p:spPr>
          <a:xfrm>
            <a:off x="71548" y="1731805"/>
            <a:ext cx="138089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Paragraph 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6748E660-1BA0-423B-845C-3AA4BC235E0C}"/>
              </a:ext>
            </a:extLst>
          </p:cNvPr>
          <p:cNvSpPr/>
          <p:nvPr/>
        </p:nvSpPr>
        <p:spPr>
          <a:xfrm>
            <a:off x="71549" y="2194448"/>
            <a:ext cx="1380892"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Paragraph 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ight Brace 7">
            <a:extLst>
              <a:ext uri="{FF2B5EF4-FFF2-40B4-BE49-F238E27FC236}">
                <a16:creationId xmlns:a16="http://schemas.microsoft.com/office/drawing/2014/main" id="{101C5809-8B37-4077-9B8A-343F920A6FD9}"/>
              </a:ext>
            </a:extLst>
          </p:cNvPr>
          <p:cNvSpPr/>
          <p:nvPr/>
        </p:nvSpPr>
        <p:spPr>
          <a:xfrm>
            <a:off x="1502224" y="272140"/>
            <a:ext cx="223157" cy="77308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9" name="Rectangle 8">
            <a:extLst>
              <a:ext uri="{FF2B5EF4-FFF2-40B4-BE49-F238E27FC236}">
                <a16:creationId xmlns:a16="http://schemas.microsoft.com/office/drawing/2014/main" id="{BE3C2C51-FF6C-4045-A6E7-4F11E880517A}"/>
              </a:ext>
            </a:extLst>
          </p:cNvPr>
          <p:cNvSpPr/>
          <p:nvPr/>
        </p:nvSpPr>
        <p:spPr>
          <a:xfrm>
            <a:off x="1823255" y="474015"/>
            <a:ext cx="2843086" cy="646331"/>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Environmental perspective</a:t>
            </a:r>
          </a:p>
          <a:p>
            <a:pPr algn="ctr"/>
            <a:r>
              <a:rPr lang="en-AU" b="0" cap="none" spc="0" dirty="0">
                <a:ln w="0"/>
                <a:solidFill>
                  <a:schemeClr val="tx1"/>
                </a:solidFill>
                <a:latin typeface="Cambria Math" panose="02040503050406030204" pitchFamily="18" charset="0"/>
                <a:cs typeface="Times New Roman" panose="02020603050405020304" pitchFamily="18" charset="0"/>
              </a:rPr>
              <a:t>(Include evaluation)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8BAABB09-2255-4494-92C2-1FEBF1E9611B}"/>
              </a:ext>
            </a:extLst>
          </p:cNvPr>
          <p:cNvSpPr/>
          <p:nvPr/>
        </p:nvSpPr>
        <p:spPr>
          <a:xfrm>
            <a:off x="5208486" y="211742"/>
            <a:ext cx="965329"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Loggers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617CA389-475B-4053-A47C-625197694C80}"/>
              </a:ext>
            </a:extLst>
          </p:cNvPr>
          <p:cNvSpPr/>
          <p:nvPr/>
        </p:nvSpPr>
        <p:spPr>
          <a:xfrm>
            <a:off x="5206499" y="817649"/>
            <a:ext cx="1046890"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Greenies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0895F87B-9123-4DDF-8EA2-8AA73311440E}"/>
              </a:ext>
            </a:extLst>
          </p:cNvPr>
          <p:cNvSpPr/>
          <p:nvPr/>
        </p:nvSpPr>
        <p:spPr>
          <a:xfrm>
            <a:off x="1775164" y="2009782"/>
            <a:ext cx="2229585" cy="646331"/>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Feminist perspective</a:t>
            </a:r>
          </a:p>
          <a:p>
            <a:pPr algn="ctr"/>
            <a:r>
              <a:rPr lang="en-AU" b="0" cap="none" spc="0" dirty="0">
                <a:ln w="0"/>
                <a:solidFill>
                  <a:schemeClr val="tx1"/>
                </a:solidFill>
                <a:latin typeface="Cambria Math" panose="02040503050406030204" pitchFamily="18" charset="0"/>
                <a:cs typeface="Times New Roman" panose="02020603050405020304" pitchFamily="18" charset="0"/>
              </a:rPr>
              <a:t>(Include evaluation)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ight Brace 12">
            <a:extLst>
              <a:ext uri="{FF2B5EF4-FFF2-40B4-BE49-F238E27FC236}">
                <a16:creationId xmlns:a16="http://schemas.microsoft.com/office/drawing/2014/main" id="{629C080B-5320-4869-BD47-F7D0346D90D9}"/>
              </a:ext>
            </a:extLst>
          </p:cNvPr>
          <p:cNvSpPr/>
          <p:nvPr/>
        </p:nvSpPr>
        <p:spPr>
          <a:xfrm>
            <a:off x="1502224" y="1807907"/>
            <a:ext cx="223157" cy="77308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B52C0738-62BA-4377-9986-1581A67705AA}"/>
              </a:ext>
            </a:extLst>
          </p:cNvPr>
          <p:cNvSpPr/>
          <p:nvPr/>
        </p:nvSpPr>
        <p:spPr>
          <a:xfrm>
            <a:off x="4542695" y="1731805"/>
            <a:ext cx="1327608"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Masculinity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0A37F7BD-4333-409E-8117-5235AB652DCF}"/>
              </a:ext>
            </a:extLst>
          </p:cNvPr>
          <p:cNvSpPr/>
          <p:nvPr/>
        </p:nvSpPr>
        <p:spPr>
          <a:xfrm>
            <a:off x="4503553" y="2520237"/>
            <a:ext cx="1248034" cy="369332"/>
          </a:xfrm>
          <a:prstGeom prst="rect">
            <a:avLst/>
          </a:prstGeom>
          <a:noFill/>
        </p:spPr>
        <p:txBody>
          <a:bodyPr wrap="none" lIns="91440" tIns="45720" rIns="91440" bIns="45720">
            <a:spAutoFit/>
          </a:bodyPr>
          <a:lstStyle/>
          <a:p>
            <a:pPr algn="ctr"/>
            <a:r>
              <a:rPr lang="en-AU" sz="1800" dirty="0">
                <a:effectLst/>
                <a:latin typeface="Cambria Math" panose="02040503050406030204" pitchFamily="18" charset="0"/>
                <a:ea typeface="Calibri" panose="020F0502020204030204" pitchFamily="34" charset="0"/>
                <a:cs typeface="Times New Roman" panose="02020603050405020304" pitchFamily="18" charset="0"/>
              </a:rPr>
              <a:t>Femininity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Arrow: Left-Up 15">
            <a:extLst>
              <a:ext uri="{FF2B5EF4-FFF2-40B4-BE49-F238E27FC236}">
                <a16:creationId xmlns:a16="http://schemas.microsoft.com/office/drawing/2014/main" id="{13DF038C-84FE-40CD-8737-752E4EA03DE4}"/>
              </a:ext>
            </a:extLst>
          </p:cNvPr>
          <p:cNvSpPr/>
          <p:nvPr/>
        </p:nvSpPr>
        <p:spPr>
          <a:xfrm rot="8357249">
            <a:off x="4662848" y="289300"/>
            <a:ext cx="767443" cy="773179"/>
          </a:xfrm>
          <a:prstGeom prst="lef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7" name="Arrow: Left-Up 16">
            <a:extLst>
              <a:ext uri="{FF2B5EF4-FFF2-40B4-BE49-F238E27FC236}">
                <a16:creationId xmlns:a16="http://schemas.microsoft.com/office/drawing/2014/main" id="{20004E27-FBF0-40F2-B8CB-2A07C86032B4}"/>
              </a:ext>
            </a:extLst>
          </p:cNvPr>
          <p:cNvSpPr/>
          <p:nvPr/>
        </p:nvSpPr>
        <p:spPr>
          <a:xfrm rot="8357249">
            <a:off x="3999043" y="1877649"/>
            <a:ext cx="767443" cy="773179"/>
          </a:xfrm>
          <a:prstGeom prst="lef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9F099A5C-63F7-491E-864B-CE622EAD77F7}"/>
              </a:ext>
            </a:extLst>
          </p:cNvPr>
          <p:cNvSpPr/>
          <p:nvPr/>
        </p:nvSpPr>
        <p:spPr>
          <a:xfrm>
            <a:off x="1314343" y="3140059"/>
            <a:ext cx="4859472" cy="3139321"/>
          </a:xfrm>
          <a:prstGeom prst="rect">
            <a:avLst/>
          </a:prstGeom>
          <a:noFill/>
        </p:spPr>
        <p:txBody>
          <a:bodyPr wrap="none" lIns="91440" tIns="45720" rIns="91440" bIns="45720">
            <a:spAutoFit/>
          </a:bodyPr>
          <a:lstStyle/>
          <a:p>
            <a:r>
              <a:rPr lang="en-AU" sz="1800" dirty="0">
                <a:effectLst/>
                <a:latin typeface="Cambria Math" panose="02040503050406030204" pitchFamily="18" charset="0"/>
                <a:ea typeface="Calibri" panose="020F0502020204030204" pitchFamily="34" charset="0"/>
                <a:cs typeface="Times New Roman" panose="02020603050405020304" pitchFamily="18" charset="0"/>
              </a:rPr>
              <a:t>Environmental perspective: Loggers &amp; Greenies</a:t>
            </a:r>
          </a:p>
          <a:p>
            <a:r>
              <a:rPr lang="en-AU" b="0" cap="none" spc="0" dirty="0">
                <a:ln w="0"/>
                <a:solidFill>
                  <a:schemeClr val="tx1"/>
                </a:solidFill>
                <a:latin typeface="Cambria Math" panose="02040503050406030204" pitchFamily="18" charset="0"/>
                <a:cs typeface="Times New Roman" panose="02020603050405020304" pitchFamily="18" charset="0"/>
              </a:rPr>
              <a:t>Include </a:t>
            </a:r>
            <a:r>
              <a:rPr lang="en-AU" dirty="0">
                <a:ln w="0"/>
                <a:latin typeface="Cambria Math" panose="02040503050406030204" pitchFamily="18" charset="0"/>
                <a:cs typeface="Times New Roman" panose="02020603050405020304" pitchFamily="18" charset="0"/>
              </a:rPr>
              <a:t>evaluation (why it’s important)</a:t>
            </a:r>
          </a:p>
          <a:p>
            <a:endParaRPr lang="en-US"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Feminist perspective: Masculinity</a:t>
            </a:r>
          </a:p>
          <a:p>
            <a:r>
              <a:rPr lang="en-AU" dirty="0">
                <a:ln w="0"/>
                <a:latin typeface="Cambria Math" panose="02040503050406030204" pitchFamily="18" charset="0"/>
                <a:cs typeface="Times New Roman" panose="02020603050405020304" pitchFamily="18" charset="0"/>
              </a:rPr>
              <a:t>Include evaluation (why it’s important)</a:t>
            </a: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Feminist perspective: Femininity</a:t>
            </a:r>
          </a:p>
          <a:p>
            <a:r>
              <a:rPr lang="en-AU" dirty="0">
                <a:ln w="0"/>
                <a:latin typeface="Cambria Math" panose="02040503050406030204" pitchFamily="18" charset="0"/>
                <a:cs typeface="Times New Roman" panose="02020603050405020304" pitchFamily="18" charset="0"/>
              </a:rPr>
              <a:t>Include evaluation (why it’s important)</a:t>
            </a: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Note: You can do “Masculinity &amp; Femininity”,</a:t>
            </a:r>
          </a:p>
          <a:p>
            <a:r>
              <a:rPr lang="en-AU" dirty="0">
                <a:ln w="0"/>
                <a:latin typeface="Cambria Math" panose="02040503050406030204" pitchFamily="18" charset="0"/>
                <a:cs typeface="Times New Roman" panose="02020603050405020304" pitchFamily="18" charset="0"/>
              </a:rPr>
              <a:t>“Loggers” and then “Greenies” i.e., swapped.</a:t>
            </a:r>
          </a:p>
        </p:txBody>
      </p:sp>
      <p:sp>
        <p:nvSpPr>
          <p:cNvPr id="20" name="Rectangle 19">
            <a:extLst>
              <a:ext uri="{FF2B5EF4-FFF2-40B4-BE49-F238E27FC236}">
                <a16:creationId xmlns:a16="http://schemas.microsoft.com/office/drawing/2014/main" id="{B5390C15-0CE4-44AD-8B7C-354C7B357D3C}"/>
              </a:ext>
            </a:extLst>
          </p:cNvPr>
          <p:cNvSpPr/>
          <p:nvPr/>
        </p:nvSpPr>
        <p:spPr>
          <a:xfrm>
            <a:off x="8797744" y="445072"/>
            <a:ext cx="2843086" cy="1477328"/>
          </a:xfrm>
          <a:prstGeom prst="rect">
            <a:avLst/>
          </a:prstGeom>
          <a:noFill/>
        </p:spPr>
        <p:txBody>
          <a:bodyPr wrap="none" lIns="91440" tIns="45720" rIns="91440" bIns="45720">
            <a:spAutoFit/>
          </a:bodyPr>
          <a:lstStyle/>
          <a:p>
            <a:r>
              <a:rPr lang="en-AU" sz="1800" dirty="0">
                <a:effectLst/>
                <a:latin typeface="Cambria Math" panose="02040503050406030204" pitchFamily="18" charset="0"/>
                <a:ea typeface="Calibri" panose="020F0502020204030204" pitchFamily="34" charset="0"/>
                <a:cs typeface="Times New Roman" panose="02020603050405020304" pitchFamily="18" charset="0"/>
              </a:rPr>
              <a:t>Environmental perspective</a:t>
            </a:r>
          </a:p>
          <a:p>
            <a:r>
              <a:rPr lang="en-AU" dirty="0">
                <a:ln w="0"/>
                <a:latin typeface="Cambria Math" panose="02040503050406030204" pitchFamily="18" charset="0"/>
                <a:cs typeface="Times New Roman" panose="02020603050405020304" pitchFamily="18" charset="0"/>
              </a:rPr>
              <a:t>(Include evaluation)</a:t>
            </a: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Feminist perspective</a:t>
            </a:r>
          </a:p>
          <a:p>
            <a:r>
              <a:rPr lang="en-AU" dirty="0">
                <a:ln w="0"/>
                <a:latin typeface="Cambria Math" panose="02040503050406030204" pitchFamily="18" charset="0"/>
                <a:cs typeface="Times New Roman" panose="02020603050405020304" pitchFamily="18" charset="0"/>
              </a:rPr>
              <a:t>(Include evaluation)</a:t>
            </a:r>
          </a:p>
        </p:txBody>
      </p:sp>
      <p:sp>
        <p:nvSpPr>
          <p:cNvPr id="21" name="Rectangle 20">
            <a:extLst>
              <a:ext uri="{FF2B5EF4-FFF2-40B4-BE49-F238E27FC236}">
                <a16:creationId xmlns:a16="http://schemas.microsoft.com/office/drawing/2014/main" id="{80ED07C5-4C48-44DA-BEA6-68CF4AABCD2F}"/>
              </a:ext>
            </a:extLst>
          </p:cNvPr>
          <p:cNvSpPr/>
          <p:nvPr/>
        </p:nvSpPr>
        <p:spPr>
          <a:xfrm>
            <a:off x="7332528" y="4642295"/>
            <a:ext cx="4859472" cy="1477328"/>
          </a:xfrm>
          <a:prstGeom prst="rect">
            <a:avLst/>
          </a:prstGeom>
          <a:noFill/>
        </p:spPr>
        <p:txBody>
          <a:bodyPr wrap="none" lIns="91440" tIns="45720" rIns="91440" bIns="45720">
            <a:spAutoFit/>
          </a:bodyPr>
          <a:lstStyle/>
          <a:p>
            <a:r>
              <a:rPr lang="en-AU" sz="1800" dirty="0">
                <a:effectLst/>
                <a:latin typeface="Cambria Math" panose="02040503050406030204" pitchFamily="18" charset="0"/>
                <a:ea typeface="Calibri" panose="020F0502020204030204" pitchFamily="34" charset="0"/>
                <a:cs typeface="Times New Roman" panose="02020603050405020304" pitchFamily="18" charset="0"/>
              </a:rPr>
              <a:t>Environmental perspective: Loggers &amp; Greenies</a:t>
            </a:r>
          </a:p>
          <a:p>
            <a:endParaRPr lang="en-AU" sz="1800" dirty="0">
              <a:effectLst/>
              <a:latin typeface="Cambria Math" panose="02040503050406030204" pitchFamily="18" charset="0"/>
              <a:ea typeface="Calibri" panose="020F0502020204030204" pitchFamily="34"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Feminist perspective: Masculinity &amp; femininity</a:t>
            </a: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Evaluation</a:t>
            </a:r>
          </a:p>
        </p:txBody>
      </p:sp>
      <p:sp>
        <p:nvSpPr>
          <p:cNvPr id="22" name="Rectangle 21">
            <a:extLst>
              <a:ext uri="{FF2B5EF4-FFF2-40B4-BE49-F238E27FC236}">
                <a16:creationId xmlns:a16="http://schemas.microsoft.com/office/drawing/2014/main" id="{C7B94979-D096-40F5-848D-6BF78355A36E}"/>
              </a:ext>
            </a:extLst>
          </p:cNvPr>
          <p:cNvSpPr/>
          <p:nvPr/>
        </p:nvSpPr>
        <p:spPr>
          <a:xfrm>
            <a:off x="0" y="3140059"/>
            <a:ext cx="1380891" cy="2031325"/>
          </a:xfrm>
          <a:prstGeom prst="rect">
            <a:avLst/>
          </a:prstGeom>
          <a:noFill/>
        </p:spPr>
        <p:txBody>
          <a:bodyPr wrap="none" lIns="91440" tIns="45720" rIns="91440" bIns="45720">
            <a:spAutoFit/>
          </a:bodyPr>
          <a:lstStyle/>
          <a:p>
            <a:r>
              <a:rPr lang="en-AU" dirty="0">
                <a:ln w="0"/>
                <a:latin typeface="Cambria Math" panose="02040503050406030204" pitchFamily="18" charset="0"/>
                <a:cs typeface="Times New Roman" panose="02020603050405020304" pitchFamily="18" charset="0"/>
              </a:rPr>
              <a:t>Paragraph 1</a:t>
            </a:r>
          </a:p>
          <a:p>
            <a:endParaRPr lang="en-AU" dirty="0">
              <a:ln w="0"/>
              <a:latin typeface="Cambria Math" panose="02040503050406030204" pitchFamily="18" charset="0"/>
              <a:cs typeface="Times New Roman" panose="02020603050405020304" pitchFamily="18" charset="0"/>
            </a:endParaRP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Paragraph 2</a:t>
            </a:r>
          </a:p>
          <a:p>
            <a:endParaRPr lang="en-AU" dirty="0">
              <a:ln w="0"/>
              <a:latin typeface="Cambria Math" panose="02040503050406030204" pitchFamily="18" charset="0"/>
              <a:cs typeface="Times New Roman" panose="02020603050405020304" pitchFamily="18" charset="0"/>
            </a:endParaRP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Paragraph 3</a:t>
            </a:r>
          </a:p>
        </p:txBody>
      </p:sp>
      <p:sp>
        <p:nvSpPr>
          <p:cNvPr id="23" name="Rectangle 22">
            <a:extLst>
              <a:ext uri="{FF2B5EF4-FFF2-40B4-BE49-F238E27FC236}">
                <a16:creationId xmlns:a16="http://schemas.microsoft.com/office/drawing/2014/main" id="{19C73422-4336-4964-989D-18806D5E492F}"/>
              </a:ext>
            </a:extLst>
          </p:cNvPr>
          <p:cNvSpPr/>
          <p:nvPr/>
        </p:nvSpPr>
        <p:spPr>
          <a:xfrm>
            <a:off x="7416853" y="445057"/>
            <a:ext cx="1380891" cy="1200329"/>
          </a:xfrm>
          <a:prstGeom prst="rect">
            <a:avLst/>
          </a:prstGeom>
          <a:noFill/>
        </p:spPr>
        <p:txBody>
          <a:bodyPr wrap="none" lIns="91440" tIns="45720" rIns="91440" bIns="45720">
            <a:spAutoFit/>
          </a:bodyPr>
          <a:lstStyle/>
          <a:p>
            <a:r>
              <a:rPr lang="en-AU" sz="1800" dirty="0">
                <a:effectLst/>
                <a:latin typeface="Cambria Math" panose="02040503050406030204" pitchFamily="18" charset="0"/>
                <a:ea typeface="Calibri" panose="020F0502020204030204" pitchFamily="34" charset="0"/>
                <a:cs typeface="Times New Roman" panose="02020603050405020304" pitchFamily="18" charset="0"/>
              </a:rPr>
              <a:t>Paragraph 1</a:t>
            </a:r>
          </a:p>
          <a:p>
            <a:endParaRPr lang="en-AU" dirty="0">
              <a:ln w="0"/>
              <a:latin typeface="Cambria Math" panose="02040503050406030204" pitchFamily="18" charset="0"/>
              <a:cs typeface="Times New Roman" panose="02020603050405020304" pitchFamily="18" charset="0"/>
            </a:endParaRP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Paragraph 2</a:t>
            </a:r>
          </a:p>
        </p:txBody>
      </p:sp>
      <p:sp>
        <p:nvSpPr>
          <p:cNvPr id="24" name="Rectangle 23">
            <a:extLst>
              <a:ext uri="{FF2B5EF4-FFF2-40B4-BE49-F238E27FC236}">
                <a16:creationId xmlns:a16="http://schemas.microsoft.com/office/drawing/2014/main" id="{93E34526-78E0-43F2-AB96-F93CC2EFEDB2}"/>
              </a:ext>
            </a:extLst>
          </p:cNvPr>
          <p:cNvSpPr/>
          <p:nvPr/>
        </p:nvSpPr>
        <p:spPr>
          <a:xfrm>
            <a:off x="5951637" y="4642295"/>
            <a:ext cx="1380891" cy="1477328"/>
          </a:xfrm>
          <a:prstGeom prst="rect">
            <a:avLst/>
          </a:prstGeom>
          <a:noFill/>
        </p:spPr>
        <p:txBody>
          <a:bodyPr wrap="none" lIns="91440" tIns="45720" rIns="91440" bIns="45720">
            <a:spAutoFit/>
          </a:bodyPr>
          <a:lstStyle/>
          <a:p>
            <a:r>
              <a:rPr lang="en-AU" sz="1800" dirty="0">
                <a:effectLst/>
                <a:latin typeface="Cambria Math" panose="02040503050406030204" pitchFamily="18" charset="0"/>
                <a:ea typeface="Calibri" panose="020F0502020204030204" pitchFamily="34" charset="0"/>
                <a:cs typeface="Times New Roman" panose="02020603050405020304" pitchFamily="18" charset="0"/>
              </a:rPr>
              <a:t>Paragraph 1</a:t>
            </a: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Paragraph 2</a:t>
            </a:r>
          </a:p>
          <a:p>
            <a:endParaRPr lang="en-AU" dirty="0">
              <a:ln w="0"/>
              <a:latin typeface="Cambria Math" panose="02040503050406030204" pitchFamily="18" charset="0"/>
              <a:cs typeface="Times New Roman" panose="02020603050405020304" pitchFamily="18" charset="0"/>
            </a:endParaRPr>
          </a:p>
          <a:p>
            <a:r>
              <a:rPr lang="en-AU" dirty="0">
                <a:ln w="0"/>
                <a:latin typeface="Cambria Math" panose="02040503050406030204" pitchFamily="18" charset="0"/>
                <a:cs typeface="Times New Roman" panose="02020603050405020304" pitchFamily="18" charset="0"/>
              </a:rPr>
              <a:t>Paragraph 3</a:t>
            </a:r>
          </a:p>
        </p:txBody>
      </p:sp>
    </p:spTree>
    <p:extLst>
      <p:ext uri="{BB962C8B-B14F-4D97-AF65-F5344CB8AC3E}">
        <p14:creationId xmlns:p14="http://schemas.microsoft.com/office/powerpoint/2010/main" val="1880819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68227</TotalTime>
  <Words>3415</Words>
  <Application>Microsoft Office PowerPoint</Application>
  <PresentationFormat>Widescreen</PresentationFormat>
  <Paragraphs>1228</Paragraphs>
  <Slides>95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95</vt:i4>
      </vt:variant>
    </vt:vector>
  </HeadingPairs>
  <TitlesOfParts>
    <vt:vector size="105" baseType="lpstr">
      <vt:lpstr>Algerian</vt:lpstr>
      <vt:lpstr>Arial</vt:lpstr>
      <vt:lpstr>Calibri</vt:lpstr>
      <vt:lpstr>Calibri Light</vt:lpstr>
      <vt:lpstr>Cambria</vt:lpstr>
      <vt:lpstr>Cambria Math</vt:lpstr>
      <vt:lpstr>Matura MT Script Capitals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uhe</dc:creator>
  <cp:lastModifiedBy>George uhe</cp:lastModifiedBy>
  <cp:revision>324</cp:revision>
  <dcterms:created xsi:type="dcterms:W3CDTF">2020-12-04T17:00:14Z</dcterms:created>
  <dcterms:modified xsi:type="dcterms:W3CDTF">2021-09-25T14:23:59Z</dcterms:modified>
</cp:coreProperties>
</file>